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Guns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Work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Yogurt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Kebab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Sounds of Mykonos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Sounds of Ibiza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Sounds of Tokyo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Sounds of Paris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6 days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5 days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8 days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10 days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John's bar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Jack's bar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Holly Stone bar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Shaw's bar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Carrot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Picle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Gongo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Cheddar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Terry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Gina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Amy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Charles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 years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9 years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5 years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7 years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Guns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Food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Schools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Dogs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Charles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Captain Holt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Terry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Sergeant Peanut Butter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Lula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Betty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Hilda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Enigma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Brooklyn Nine-Nine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well do you know the officers of 99th Precinct of the New York City Police Department in Brooklyn?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does Terry love
[C] Yogurt
2. Whats Gina's sleep CD
[B] Sounds of Ibiza
3. How many days did Jake and Boyle have a stakeout for
[C] 8 days
4. Where do the detectives go to relax when not at work
[D] Shaw's bar
5. What is Captain Holts dog named
[D] Cheddar
6. Who Became A Sergeant During The Show
[C] Amy
7. At what age does Jake's dad first leave him and his mother
[D] 7 years
8. What does Boyle have a blog about
[B] Food
9. Who Besides Charles Got The Medal Of Valor
[D] Sergeant Peanut Butter
10. Whats is the name of Gina's daughter
[D] Enigma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does Terry love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Whats Gina's sleep CD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How many days did Jake and Boyle have a stakeout for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Where do the detectives go to relax when not at work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Captain Holts dog named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Became A Sergeant During The Show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At what age does Jake's dad first leave him and his mother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does Boyle have a blog about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Who Besides Charles Got The Medal Of Valor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Whats is the name of Gina's daughter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