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2</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4</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3</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4 meters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3 meters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3.75 meters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2.5 meters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30 kilometers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10 kilometers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20 kilometers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50 kilometers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16 years old</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18 years old</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22 years old</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20 years old</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20</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10</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30</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40</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2</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4</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6</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8</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3</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2</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4</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3</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4</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2</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6 meters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5 meters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3 meters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4 meters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500 grams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1.5 kilograms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 kilogram</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750 grams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Cross-Country Skiing, an Olympic Sport</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Cross-country skiing is a sport that has been contested at the Winter Olympic Games since the inaugural games in 19241. It involves racing over long distances on skis, using different techniques to move forward. The sport tests the endurance of athletes as they race over varying terrain and weather conditions.</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maximum number of times a skier can change skis during an Olympic cross-country skiing event?
[A] 1
2. What is the maximum length of cross-country skis allowed in Olympic competition?
[C] 3.75 meters
3. What is the maximum number of kilometers in an Olympic cross-country skiing event?
[D] 50 kilometers
4. What is the minimum age for Olympic cross-country skiing competition?
[A] 16 years old
5. What is the maximum number of athletes allowed on the course at one time in an Olympic cross-country skiing event?
[C] 30
6. What is the maximum number of athletes allowed per country in an Olympic cross-country skiing event?
[B] 4
7. What is the maximum number of poles a skier can use in an Olympic cross-country skiing event?
[C] 2
8. What is the maximum number of times a skier can enter the penalty loop during an Olympic cross-country skiing event?
[A] 3
9. What is the maximum width of cross-country ski tracks in Olympic competition?
[D] 4 meters
10. What is the maximum weight of cross-country skis allowed in Olympic competition?
[D] 750 grams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maximum number of times a skier can change skis during an Olympic cross-country skiing event?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maximum length of cross-country skis allowed in Olympic competition?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maximum number of kilometers in an Olympic cross-country skiing event?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minimum age for Olympic cross-country skiing competition?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maximum number of athletes allowed on the course at one time in an Olympic cross-country skiing event?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maximum number of athletes allowed per country in an Olympic cross-country skiing event?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maximum number of poles a skier can use in an Olympic cross-country skiing event?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maximum number of times a skier can enter the penalty loop during an Olympic cross-country skiing event?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maximum width of cross-country ski tracks in Olympic competition?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is the maximum weight of cross-country skis allowed in Olympic competition?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