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Peachtree Center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Peachtree Tower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Peachtree Building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Peachtree Plaza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Shaky Knees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Imagine Music Festival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Music Midtown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SweetWater 420 Fest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Stone Mountain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Kennesaw Mountain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Brasstown Bald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Blood Mountain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Georgia Southern Eagles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Georgia State Panthers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Georgia Tech Yellow Jackets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Georgia Bulldogs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Augusta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Atlanta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Savannah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Macon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Brown Thrasher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Bald Eagle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Northern Cardinal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American Goldfinch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Flannery O'Connor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Alice Walker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Margaret Mitchell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Carson McCullers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Augusta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Atlanta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Savannah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Columbus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Altamaha River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Savannah River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Oconee River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Chattahoochee River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Mountain Dew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Coca-Cola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Dr. Pepper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Pepsi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Georgia: The Peach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Georgia is a state located in the southeastern region of the United States. It is the 24th largest state by area and the 8th most populous state in the country. The state is known for its diverse geography, including mountains, beaches, and swamps. It is also home to several major cities, including Atlanta, the state capital and largest city. Georgia has a rich history, including being one of the original 13 colonies and playing a significant role in the Civil War. The state is also known for its contributions to music, literature, and sports, including being the birthplace of Martin Luther King Jr. and the home of the Masters golf tournament.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famous peach-shaped building in Atlanta called?
[B] The Peachtree Tower
2. Which famous music festival is held annually in Atlanta?
[C] Music Midtown
3. What is the highest point in Georgia?
[C] Brasstown Bald
4. What is the famous college football team in Georgia called?
[D] Georgia Bulldogs
5. What city is the capital city of Georgia?
[B] Atlanta
6. Which bird is the state bird of Georgia?
[A] Brown Thrasher
7. Who is the famous novelist from Georgia who wrote 'Gone with the Wind'?
[C] Margaret Mitchell
8. Which city is the largest city in Georgia?
[B] Atlanta
9. Which river forms the border between Georgia and South Carolina?
[B] Savannah River
10. What is the name of the famous soda company that was founded in Georgia?
[B] Coca-Cola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famous peach-shaped building in Atlanta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famous music festival is held annually in Atlanta?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highest point in Georgia?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famous college football team in Georgia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city is the capital city of Georgia?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bird is the state bird of Georgia?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is the famous novelist from Georgia who wrote 'Gone with the Wind'?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city is the largest city in Georgia?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river forms the border between Georgia and South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famous soda company that was founded in Georgia?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