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Ascraeus Mons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Maxwell Montes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Tharsis Montes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Olympus Mons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Mariner 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Akatsuki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Pioneer 13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Ascraeus Mons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Maat Mons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Tharsis Montes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Olympus Mons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Ascraeus Mons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Owen Crater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Tharsis Montes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Olympus Mons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Mariner 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Pioneer 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Venera 13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Mariner 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Pioneer 11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Venera 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250 million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 million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108 million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150 million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Hydrogen and helium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Oxygen and nitrogen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Carbon dioxide and nitrogen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Carbon dioxide and oxygen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Jupiter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0°C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462°C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Venus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Venus Quiz is a great way to learn more about the planet Venus. It can help you understand the planet's history, composition, and features. It can also help you understand the different theories and hypotheses about the planet. The quiz can also help you understand the different ways in which Venus has been studied and explored. Additionally, the quiz can help you understand the different ways in which Venus has been used in science and technology. Finally, the quiz can help you understand the different ways in which Venus has been used in literature, art, and culture. Taking the Venus Quiz can help you gain a better understanding of the planet and its importance in our universe.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feature on Venus that is the largest mountain in the Solar System?
[B] Maxwell Montes
2. What is the name of the spacecraft that is currently orbiting Venus?
[B] Akatsuki
3. What is the name of the feature on Venus that is the largest volcano in the Solar System?
[B] Maat Mons
4. What is the name of the feature on Venus that is the largest impact crater in the Solar System?
[B] Owen Crater
5. What is the name of the spacecraft that landed on Venus in the 1980s?
[C] Venera 13
6. What is the name of the spacecraft that orbited Venus in the 1970s?
[D] Venera 7
7. What is the average distance from the Sun to Venus?
[C] 108 million km
8. What is the atmospheric composition of Venus?
[C] Carbon dioxide and nitrogen
9. What is the name of the second planet from the Sun?
[B] Venus
10. What is the average temperature on Venus?
[C] 462°C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feature on Venus that is the largest mountain in the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spacecraft that is currently orbiting Venus?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feature on Venus that is the largest volcano in the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feature on Venus that is the largest impact crater in the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spacecraft that landed on Venus in the 1980s?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spacecraft that orbited Venus in the 1970s?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distance from the Sun to Venus?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atmospheric composition of Venus?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second planet from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temperature on Venus?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