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30-35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10-15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6-10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Ursus maritimus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Ursus horribilis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Ursus americanus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Ursus arctos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15-18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1.2-1.5 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1.5-1.8 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1.8-2.1 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2.1-2.4 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200-400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800-1000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400-600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600-800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0.5-1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Polar Bear Knowledge: A Polar Bear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Polar Bear Quiz is a great way to learn more about these majestic creatures. It can help you understand their behavior, diet, and habitat. It can also help you understand the threats they face and how you can help protect them. The quiz can also help you understand the importance of conserving their habitat and how climate change is impacting their population. Taking the quiz can also help you understand the importance of reducing your carbon footprint and how you can help reduce the effects of climate change. Taking the quiz can also help you understand the importance of respecting the environment and how you can help protect the polar bear population. Taking the quiz can also help you understand the importance of respecting the environment and how you can help protect the polar bear population. Taking the quiz can also help you understand the importance of respecting the environment and how you can help protect the polar bear population.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number of cubs in a polar bear litter?
[D] 1-2
2. What is the average running speed of a polar bear?
[C] 25-30 km/h
3. What is the average swimming speed of a polar bear?
[C] 6-10 km/h
4. What is the average number of teeth in a polar bear's mouth?
[C] 42
5. What is the scientific name for a polar bear?
[A] Ursus maritimus
6. What is the main food source for polar bears?
[D] Seals
7. What is the average lifespan of a polar bear in the wild?
[A] 15-18 years
8. What is the average shoulder height of a polar bear?
[A] 1.2-1.5 m
9. What is the average weight of a polar bear?
[C] 400-600 kg
10. What is the average weight of a newborn polar bear cub?
[B] 0.5-1 kg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number of cubs in a polar bear litter?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running speed of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swimming speed of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number of teeth in a polar bear's mouth?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main food source for polar bears?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 polar bear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shoulder height of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weight of a polar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weight of a newborn polar bear cub?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