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Appalachian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Sierra Nevada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Ridge Mountains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Rocky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Bristol Motor Speedway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Charlotte Motor Speedway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Talladega Superspeedway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Daytona International Speedway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Carolina Tar Heels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Wake Forest Demon Deacons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NC State Wolfpack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Duke Blue Devils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Biltmore Blooms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 Carolina State Fair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Azalea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MerleFest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Wrightsville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Virginia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Miami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Myrtle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Stanford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Yale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Duke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Old North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First in Flight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Tar Heel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Blue Ridge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Wilmington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Charlotte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Raleigh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Eastern-style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Kansas City-style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Texas-style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Western-style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Mitchell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Hanging Rock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Pilot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Grandfather Mountain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North Carolina: The Tar Heel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North Carolina is a state located in the southeastern region of the United States. It is known for its beautiful beaches, mountains, and vibrant cities. The state is home to several prestigious universities, including Duke University and the University of North Carolina at Chapel Hill. The state's economy is diverse, with industries such as banking, technology, and agriculture playing a significant role. North Carolina is also known for its rich history, including its role in the Civil War and the Civil Rights Movement. The state is home to several national parks and forests, including the Great Smoky Mountains National Park and the Cape Hatteras National Seashore.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mountain range in North Carolina?
[C] Blue Ridge Mountains
2. What is the famous NASCAR race track in North Carolina?
[B] Charlotte Motor Speedway
3. What is the famous basketball team in North Carolina?
[A] North Carolina Tar Heels
4. What is the famous festival in North Carolina?
[C] Azalea Festival
5. What is the famous beach town in North Carolina?
[A] Wrightsville Beach
6. What is the famous university in North Carolina?
[D] Duke University
7. What is the nickname of North Carolina?
[C] The Tar Heel State
8. What is the capital city of North Carolina?
[D] Raleigh
9. What is the famous barbecue style in North Carolina?
[A] Eastern-style
10. What is the highest point in North Carolina?
[A] Mount Mitchell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mountain range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famous NASCAR race track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basketball team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festival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beach town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university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nickname of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barbecue style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highest point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