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Pakistan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 Indies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Mohinder Amarnath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Kapil Dev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Imran Khan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Gordon Greenidge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Imran Khan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Gordon Greenidge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Kapil Dev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David Gower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Sunil Gavaskar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Mohinder Amarnath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Clive Lloyd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Kapil Dev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Sri Lanka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Zealand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Roger Binny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Joel Garner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Bob Willis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Imran Khan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Pakistan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 Indies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Pakistan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1983 Cricket World Cup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1983 Cricket World Cup made cricket the number One sport in India. How much do you remember about it?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team was the runner up in the 1983 Cricket World Cup?
[D] West Indies
2. Who was named the Player of the Match in the 1983 Cricket World Cup?
[A] Mohinder Amarnath
3. Who was the leading run scorer in the 1983 Cricket World Cup?
[D] David Gower
4. Who was the first Indian batsman to score a century in the 1983 Cricket World Cup?
[D] Kapil Dev
5. Which team lost the most matches in the 1983 Cricket World Cup?
[B] Sri Lanka
6. How many overs were there in a day/night match in the 1983 Cricket World Cup?
[B] 60
7. Who was the leading wicket taker in the 1983 Cricket World Cup?
[A] Roger Binny
8. How many teams took part in the 1983 Cricket World Cup?
[A] 8
9. Which team won the 1983 Cricket World Cup?
[B] India
10. Where was the 1983 Cricket World Cup held?
[C] England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team was the runner up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named the Player of the Match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leading run scorer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first Indian batsman to score a century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team lost the most matches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overs were there in a day/night match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was the leading wicket taker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teams took part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team won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Where was the 1983 Cricket World Cup held?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