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Pennsylvania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Philadelphia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Franklin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Pennsylvania State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Franklin Contributionship</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Union Contributionship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Philadelphia Insurance Company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Philadelphia Contributionship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Benjamin Franklin: The Autobiography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Benjamin Franklin: A Biography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Autobiography of Benjamin Franklin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Life of Benjamin Franklin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Steam Engine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Bifocals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Lightbulb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Telephone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Treaty of Washington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Treaty of Versailles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Treaty of London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Treaty of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Kite Experiment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Lightning Experiment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Electric Experiment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Static Experiment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Franklin Fire Company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Union Fire Company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Philadelphia Fire Company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Union Fire Brigade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Come Together, or Die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Join, or Die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Unite, and Live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Unite, or 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Philadelphia Inquirer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Philadelphia Gazette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Pennsylvania Gazette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Franklin Gazette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Philadelphia Library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Library Company of Philadelphia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Philadelphia Reading Room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Franklin Library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Benjamin Franklin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Benjamin Franklin (1706-1790) was an American polymath who made significant contributions in many areas including science, politics, and literature. He was a founding father of the United States, signing both the Declaration of Independence and the Constitution. As a scientist, he made discoveries in electricity and invented the lightning rod. Franklin was also a successful printer, publishing the Pennsylvania Gazette and Poor Richard's Almanack. He was known for his wit and wisdom, often sharing his aphorisms such as "Early to bed and early to rise, makes a man healthy, wealthy, and wise." In addition, he founded the University of Pennsylvania and was an active philanthropist, establishing the first public library in America.</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university Benjamin Franklin founded?
[A] University of Pennsylvania
2. What is the name of the famous insurance company Benjamin Franklin founded?
[D] The Philadelphia Contributionship
3. What is the name of Benjamin Franklin's famous autobiography?
[C] The Autobiography of Benjamin Franklin
4. What is Benjamin Franklin's most famous invention?
[B] Bifocals
5. What is the name of the famous treaty Benjamin Franklin negotiated?
[D] Treaty of Paris
6. What is the name of the famous experiment Benjamin Franklin conducted?
[A] The Kite Experiment
7. What is the name of the famous fire company Benjamin Franklin founded?
[B] The Union Fire Company
8. What is the name of the famous political cartoon Benjamin Franklin created?
[B] Join, or Die
9. What is the name of the famous newspaper Benjamin Franklin founded?
[C] The Pennsylvania Gazette
10. What is the name of the famous library Benjamin Franklin founded?
[B] The Library Company of Philadelphia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university Benjamin Franklin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insurance company Benjamin Franklin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Benjamin Franklin's famous autobiography?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Benjamin Franklin's most famous invention?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treaty Benjamin Franklin negotiated?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experiment Benjamin Franklin conducted?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fire company Benjamin Franklin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political cartoon Benjamin Franklin created?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famous newspaper Benjamin Franklin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library Benjamin Franklin founded?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