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Tom Cruise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Dallon Weekes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Ed Sheeren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Brendon Urie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1729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9430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24601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32769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Milan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Venice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Merano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Devil and the Good Lord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Condemned of Altona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 Exit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Flies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Emily Dickenson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T.S. Elliot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Andrew Lloyd Webber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Robert Frost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Othello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Macbeth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King Lear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Titus Andronicus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1723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1605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1606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1628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Macbeth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King Lear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Othello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Hamlet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United States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Italy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France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Theater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Theater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played "Charlie Price" in the musical "Kinky Boots" on Broadway in New York from May 26th - Aug 6th 2017?
[D] Brendon Urie
2. What is Jean ValJean's first prisoner number?
[C] 24601
3. The World Chess Championship in Chess, Act 1 is set in which Italian city?
[D] Merano
4. What play is the quote "Hell is other people" from?
[C] No Exit
5. The Andrew Lloyd Webber musical "Cats" is based off a book of poems written by which author?
[B] T.S. Elliot
6. Which Shakespeare play features the stage direction "Enter a messenger, with two heads and a hand"?
[D] Titus Andronicus
7. When was the play "Macbeth" written?
[C] 1606
8. In which Shakespearean play will you find the suicide of Ophelia?
[D] Hamlet
9. After England, more Shakespeare plays are set in this present day country than in any other.
[C] Italy
10. How many plays is Shakespeare generally considered to have written?
[B] 37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played "Charlie Price" in the musical "Kinky Boots" on Broadway in New York from May 26th - Aug 6th 2017?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Jean ValJean's first prisoner number?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World Chess Championship in Chess, Act 1 is set in which Italian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play is the quote "Hell is other people" from?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Andrew Lloyd Webber musical "Cats" is based off a book of poems written by which author?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Shakespeare play features the stage direction "Enter a messenger, with two heads and a hand"?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When was the play "Macbeth" written?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which Shakespearean play will you find the suicide of Ophelia?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After England, more Shakespeare plays are set in this present day country than in any other.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many plays is Shakespeare generally considered to have written?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