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O.com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Winfrey.com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Oprah.com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Gail.com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Gail Productions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Winfrey Productions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Oprah Productions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Harpo Productions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Gail Show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Oprah Show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Winfrey Show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Oprah Winfrey Show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Gail Oprah Winfrey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Oprah Winfrey Gail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Gail Winfrey Oprah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Oprah Gail Winfrey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Gail Book Club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 Book Club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Winfrey Book Club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Oprah's Book Club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Winfrey Show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Oprah Show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Gail Show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Oprah Winfrey Show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Gail Angel Network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Oprah's Angel Network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 Angel Network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Winfrey Angel Network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Oprah Magazine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Gail Magazine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Winfrey Magazine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 Magazine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 Radio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Winfrey Radio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Gail Radio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Oprah Radio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OWN: Oprah Winfrey Network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Gail Network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 Network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Winfrey Network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Oprah Winfrey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Oprah Winfrey is an American media executive, talk show host, actress, and philanthropist. She is best known for hosting the talk show "The Oprah Winfrey Show" which aired for 25 seasons from 1986 to 2011. Winfrey has also acted in several movies, including "The Color Purple" and "A Wrinkle in Time." She is the founder of the Oprah Winfrey Leadership Academy for Girls in South Africa and has donated millions of dollars to charitable organizations. Winfrey is considered one of the most influential women in the world and has received numerous awards for her work, including the Presidential Medal of Freedom in 2013.</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Oprah Winfrey's website?
[C] Oprah.com
2. What is the name of Oprah Winfrey's production company?
[D] Harpo Productions
3. What is the name of Oprah Winfrey's television show?
[D] The Oprah Winfrey Show
4. What is Oprah Winfrey's full name?
[D] Oprah Gail Winfrey
5. What is the name of Oprah Winfrey's book club?
[D] Oprah's Book Club
6. What is the name of Oprah Winfrey's talk show?
[D] The Oprah Winfrey Show
7. What is the name of Oprah Winfrey's charity organization?
[B] Oprah's Angel Network
8. What is the name of Oprah Winfrey's magazine?
[D] O Magazine
9. What is the name of Oprah Winfrey's satellite radio channel?
[D] Oprah Radio
10. What is the name of Oprah Winfrey's television network?
[A] OWN: Oprah Winfrey Network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Oprah Winfrey's website?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Oprah Winfrey's production company?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Oprah Winfrey's television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Oprah Winfrey's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Oprah Winfrey's book club?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Oprah Winfrey's talk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Oprah Winfrey's charity organization?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Oprah Winfrey's magazine?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Oprah Winfrey's satellite radio channel?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Oprah Winfrey's television network?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