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Interference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Tripping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Delay of game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Slashing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Cross-checking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Hooking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Tripping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Offensive Strategies, Defensive Strategies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Offensive Strategies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Offensive Strategies, Defensive Strategies, Power Play Strategies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Offensive Strategies, Defensive Strategies, Power Play Strategies, Penalty Kill Strategies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center line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blue line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red line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goal line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Both have 11 players.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Both have 6 players.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ice hockey team has 6 players while a field hockey team has 11 players.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ice hockey team has 11 players while a field hockey team has 6 players.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Cross-checking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Hooking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Tripping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Boarding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Cross-checking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Slashing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Checking from behind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crease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circle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Team strength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Team experience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Team size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Team speed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advance the puck to the offensive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score a goal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shoot the puck at the net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pass the puck to a teammate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Hockey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Hockey is a sport that has been contested at both the Summer and Winter Olympic Games. The men’s ice hockey tournament was introduced at the 1920 Summer Olympics and was transferred permanently to the Winter Olympic Games program in 1924. The women’s ice hockey tournament was first held at the 1998 Winter Olympics. The ice hockey tournaments follow the rules of the International Ice Hockey Federation (IIHF) and feature teams from various countries competing for medals. The most successful teams in ice hockey history are Canada, the Soviet Union/Russia and the United States. The field hockey tournament was introduced as a men’s competition at the 1908 Summer Olympics and has been held at every Summer Olympics since 1928, except for 1924. The women’s field hockey tournament was first held at the 1980 Summer Olympics. The field hockey tournaments follow the rules of the International Hockey Federation (FIH) and feature teams from various continents competing for medals. The most successful teams in field hockey history are India, Pakistan and the Netherlands.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penalty is given to a player who intentionally shoots the puck out of play?
[D] Delay of game
2. What is the penalty given to a player who uses their stick to trip an opponent?
[D] Tripping
3. What are the main types of hockey strategies?
[D] Offensive Strategies, Defensive Strategies, Power Play Strategies, Penalty Kill Strategies
4. What is the name of the line that marks the end of the offensive zone?
[B] The blue line
5. How many players are there in an ice hockey team compared to a field hockey team?
[C] An ice hockey team has 6 players while a field hockey team has 11 players.
6. What is the name of the penalty given to a player who hits an opponent with their stick while the opponent has the puck?
[B] Hooking
7. What is the name of the penalty given to a player who hits another player from behind?
[D] Checking from behind
8. What is the name of the area where the goalie stands during a hockey game?
[A] The crease
9. What is one of the key skills or team building strategies in hockey today?
[D] Team speed
10. What is the first object of any offensive strategy in hockey?
[A] To advance the puck to the offensive zone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penalty is given to a player who intentionally shoots the puck out of play?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penalty given to a player who uses their stick to trip an opponent?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are the main types of hockey strategies?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line that marks the end of the offensive zone?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How many players are there in an ice hockey team compared to a field hockey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penalty given to a player who hits an opponent with their stick while the opponent has the puck?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penalty given to a player who hits another player from behind?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area where the goalie stands during a hockey game?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one of the key skills or team building strategies in hockey today?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first object of any offensive strategy in hockey?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