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Ukrainian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Belarusian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Russian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Polish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Petro Poroshenko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Yulia Tymoshenko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Volodymyr Zelensky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Viktor Yanukovych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Euro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Dollar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Pound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Hryvnia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God Save the Queen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Shche ne vmerla Ukraina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 Marseillaise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Star-Spangled Banner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Holubtsi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Kotlety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Borscht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Varenyky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Bukovel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Hoverla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Chornohora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Pip Ivan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Mikhail Bulgakov</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Lesya Ukrainka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Taras Shevchenko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Ivan Franko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Hopak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Salsa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Waltz</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Tango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Oleksandr Usyk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Wladimir Klitschko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Vasyl Lomachenko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Vitali Klitschko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Odessa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Kharkiv</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Kiev</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Lviv</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Ukraine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Ukraine is a country located in Eastern Europe, bordered by Russia to the east and northeast, Belarus to the north, Poland, Slovakia, and Hungary to the west, and Romania and Moldova to the southwest. It has a population of approximately 42 million people and its capital and largest city is Kiev. Ukraine has a diverse economy, with industries ranging from agriculture to heavy industry and high-tech manufacturing. The country has a rich cultural heritage, with a long history of literature, music, and art. Ukraine is also known for its beautiful landscapes, including the Carpathian Mountains and the Black Sea coast.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official language of Ukraine?
[A] Ukrainian
2. Who was the Ukrainian politician who became the first female prime minister of Ukraine in 2005?
[B] Yulia Tymoshenko
3. What is the currency of Ukraine?
[D] Hryvnia
4. What is the Ukrainian national anthem called?
[B] Shche ne vmerla Ukraina
5. Can you name the famous Ukrainian dish made of chicken, mushrooms, and sour cream?
[B] Kotlety
6. What is the highest mountain in Ukraine?
[B] Hoverla
7. Can you name the Ukrainian writer who won the Nobel Prize in Literature in 1965?
[A] Mikhail Bulgakov
8. What is the name of the Ukrainian folk dance?
[A] Hopak
9. Which Ukrainian boxer won the Olympic gold medal in 1996?
[B] Wladimir Klitschko
10. What is the capital city of Ukraine?
[C] Kiev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official language of Ukraine?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was the Ukrainian politician who became the first female prime minister of Ukraine in 2005?</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currency of Ukraine?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Ukrainian national anthem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Can you name the famous Ukrainian dish made of chicken, mushrooms, and sour cream?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highest mountain in Ukraine?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Can you name the Ukrainian writer who won the Nobel Prize in Literature in 1965?</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Ukrainian folk dance?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Ukrainian boxer won the Olympic gold medal in 1996?</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capital city of Ukraine?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