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Hei Hei</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Flit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Zazu</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Iago</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Sorcerer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Wizard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Genie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Magic Man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Jafar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Iago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Abu</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Rajah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Abu</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Rajah</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Pascal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Flounder</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the moon</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Around the world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the ocean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the mountains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It's impossible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It's against the rules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It's too difficult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It's not a pretty picture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become rich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defeat Jafar</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save Agrabah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impress Jasmine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Rajah</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Meeko</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Pascal</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Abu</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Colors of the Wind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 Whole New World</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Part of Your World</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Can You Feel the Love Tonight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To become the most powerful sorcerer in the world</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 impress the Sultan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To win Jasmine's heart</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To destroy Agrabah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Aladdin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Aladdin is a 1992 American animated musical fantasy film produced by Walt Disney Feature Animation and released by Walt Disney Pictures. The film is based on the Arabian folktale of the same name from One Thousand and One Nights. It tells the story of a street urchin named Aladdin who falls in love with Princess Jasmine and uses a genie's magic power to become a prince in order to marry her. However, he must stop the evil sorcerer Jafar from overthrowing the Sultan and taking over the kingdom. The film was a critical and commercial success, grossing over $500 million worldwide and winning two Academy Awards.</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What is the name of Jafar's parrot?
[D] Iago
2. What is the name of the genie in Aladdin?
[C] Genie
3. Who is the Sultan's advisor?
[A] Jafar
4. Who is Aladdin's best friend?
[A] Abu
5. Where does Aladdin take Jasmine on their first magic carpet ride?
[B] Around the world
6. Why does Genie say he can't bring people back from the dead?
[D] It's not a pretty picture
7. Why does Aladdin pretend to be a prince?
[D] To impress Jasmine
8. What is Aladdin's monkey sidekick called?
[D] Abu
9. Can you name the song that Aladdin and Jasmine sing together?
[B] A Whole New World
10. Why does Jafar want the lamp?
[A] To become the most powerful sorcerer in the world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What is the name of Jafar's parrot?</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What is the name of the genie in Aladdin?</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Who is the Sultan's advisor?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Who is Aladdin's best friend?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Where does Aladdin take Jasmine on their first magic carpet ride?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Why does Genie say he can't bring people back from the dead?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Why does Aladdin pretend to be a prince?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What is Aladdin's monkey sidekick called?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Can you name the song that Aladdin and Jasmine sing together?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Why does Jafar want the lamp?</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