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Elvish Archers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Island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Bog Wraith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Rock Hydra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Card Expansion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Racist Toy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Bull Feces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Cat Urine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$35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$45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$50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$30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Monopolist's Game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Territorial Dispute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Property Feud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Landlord's Game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Yellow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Brown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Green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Four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Eight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Six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Five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Mocha Latte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Macchiato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Decaf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Frappuccino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Custom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House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Change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Extra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Marseille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Paris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Clermont-Ferrand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Carcassonne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Tsumo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Rīchi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Board Games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Board Games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card is on the cover of the Beta rulebook of "Magic: The Gathering"?
[C] Bog Wraith
2. What special item did the creators of Cards Against Humanity ship for their Black Friday pack?
[C] Bull Feces
3. In standard Monopoly, what's the rent if you land on Park Place with no houses?
[A] $35
4. The board game "Monopoly" is a variation of what board game?
[D] The Landlord's Game
5. In a standard game of Monopoly, what colour are the two cheapest properties?
[C] Brown
6. How many dice are used in the game of Yahtzee?
[D] Five
7. What was the development code name for the "Weatherlight" expansion for "Magic: The Gathering", released in 1997?
[A] Mocha Latte
8. In board games, an additional or ammended rule that applies to a certain group or place is informally known as a "what" rule?
[B] House
9. Carcassonne is based on which French town?
[D] Carcassonne
10. What do you declare in Rīchi Mahjong when you've drawn your winning tile?
[B] Tsumo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card is on the cover of the Beta rulebook of "Magic: The Gathering"?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special item did the creators of Cards Against Humanity ship for their Black Friday pack?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standard Monopoly, what's the rent if you land on Park Place with no houses?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The board game "Monopoly" is a variation of what board game?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a standard game of Monopoly, what colour are the two cheapest properties?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many dice are used in the game of Yahtzee?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development code name for the "Weatherlight" expansion for "Magic: The Gathering", released in 1997?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board games, an additional or ammended rule that applies to a certain group or place is informally known as a "what" rule?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Carcassonne is based on which French town?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do you declare in Rīchi Mahjong when you've drawn your winning tile?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