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Continuum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 The Bible Continues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 Trek Enterprise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Stargate Atlantis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Ellen Tight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Saul Tight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Tory Foster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Sharon Valeril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Galaxy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Husker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Tango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Kamikaze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Apollo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Admiral Cain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 Adama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Commander Cain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Galen Tyrol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Saul Tigh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Cavil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Ellen Tigh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Caprica Six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Samuel Anders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Felix Gaeta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Saul Tigh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Season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Season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Season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Season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Battlestar Galactica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How well do you know the journey of the last surviving humans from the Twelve Colonies of Kobol, after their nuclear annihilation by the Cylons. You are sure to enjoy this exciting Battlestar Galactica game show.</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other series is James Callis on?
[B] A.D. The Bible Continues
2. Who is Cylon #8
[D] Sharon Valeril
3. What was Bill Adama's call sign when he was a viper pilot?
[B] Husker
4. Who is the original commander of the Battlestar Pegasus?
[B] Admiral Cain
5. Who is Cylon #1?
[C] John Cavil
6. Who killed Ellen?
[D] Saul Tigh
7. In which seasons did Saul lose his eye
[D] Season 3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other series is James Callis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Cylon #8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Bill Adama's call sign when he was a viper pilot?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original commander of the Battlestar Pegasus?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Cylon #1?</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killed Ellen?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seasons did Saul lose his eye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