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Jordan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 Jordan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Jordan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Jordan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Lakers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 Wizards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International Basketball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Global Basketball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Basketball Association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 Basketball League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 Bulls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Boston Celtics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Like Mike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Space Jam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Air Up There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Got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Charlotte Bobcats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Charlotte Hornets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Michael Jordan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Michael Jordan is a retired professional basketball player who played for the Chicago Bulls and the Washington Wizards. He is widely regarded as one of the greatest basketball players of all time, and his accomplishments include six NBA championships, five MVP awards, and ten scoring titles. Jordan was known for his incredible athleticism, including his ability to jump higher than most players, and his competitive drive. He also had a successful career off the court, including endorsement deals with companies such as Nike and Hanes. Jordan has been inducted into the Basketball Hall of Fame and continues to be a prominent figure in the world of sports.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Michael Jordan's first signature shoe?
[A] Air Jordan 1
2. What was the name of the basketball team Michael Jordan played for during his second NBA retirement?
[B] Washington Wizards
3. What year did Michael Jordan win his first NBA championship?
[A] 1991
4. What year did Michael Jordan retire from the NBA for the first time?
[B] 1993
5. What year did Michael Jordan win his first MVP award?
[C] 1988
6. What was the name of the basketball league Michael Jordan played in during his first retirement?
[D] United States Basketball League
7. What team did Michael Jordan play for during his first NBA season?
[A] Chicago Bulls
8. What was the name of the movie starring Michael Jordan?
[B] Space Jam
9. What year did Michael Jordan win his first Olympic gold medal?
[A] 1984
10. What was the name of the basketball team Michael Jordan owned?
[A] Charlotte Bobcats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Michael Jordan's first signature shoe?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basketball team Michael Jordan played for during his second NBA retirement?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Michael Jordan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Michael Jordan retire from the NBA for the first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Michael Jordan win his first MVP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basketball league Michael Jordan played in during his first retirement?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team did Michael Jordan play for during his first NBA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movie starring Michael Jordan?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Michael Jordan win his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basketball team Michael Jordan owned?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