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Oxygen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Their atomic weights are the same.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Carbon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Traveling by plane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Driving a car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Cutting down trees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Methane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Carbon monoxide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carbon (soot)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21st century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18th century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20th century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19th century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People in the Northern Hemisphere drive more in the summer, thus releasing more carbon dioxide into the 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Northern Hemisphere is covered by a significant amount of vegetation. During the summer this vegetation takes up more carbon dioxide, and during the winter, when it decays, it releases more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More people live at high latitudes in the Northern Hemisphere and they burn less fossil fuel and wood for heating in the summer.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Near-infrared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Ultraviolet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Visible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Both a and 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a major source of carbon dioxide.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Neither a nor 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are a major absorber (sink) of carbon dioxide.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Carbon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Earth has many processes that regulate carbon, atmospheric carbon dioxide and its role in the carbon cycle and climate. How much do you know?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Carbon dioxide is a molecule comprised of one carbon atom and two oxygen atoms (CO2). Which atom, carbon or oxygen, has the greater atomic mass?
[A] Oxygen
2. Which one of these increases the level of carbon dioxide in our atmosphere?
[C] All of the above
3. Fires release the carbon stored in plants, so measuring the extent and severity of forest fires around the globe is an important ingredient in understanding the carbon cycle.
[D] False
4. Carbon dioxide is not the only carbon-containing compound in the atmosphere researchers are studying. What else are scientists looking at?
[A] All of the above
5. People have been concerned about the rise in carbon dioxide in our atmosphere, the result of human activity, since what period of time?
[D] 19th century
6. Why do levels of carbon dioxide in the atmosphere fall during the summer in the Northern Hemisphere?
[C] The Northern Hemisphere is covered by a significant amount of vegetation. During the summer this vegetation takes up more carbon dioxide, and during the winter, when it decays, it releases more carbon dioxide.
7. Plants use carbon dioxide and water to make their own food through the process of photosynthesis. When they are doing a lot of photosynthesis, plants reflect light strongly in which of the following wavelengths?
[C] All of the above
8. What role do the oceans play in the carbon cycle?
[A] Both a and b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Carbon dioxide is a molecule comprised of one carbon atom and two oxygen atoms (CO2). Which atom, carbon or oxygen, has the greater atomic mass?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one of these increases the level of carbon dioxide in our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Fires release the carbon stored in plants, so measuring the extent and severity of forest fires around the globe is an important ingredient in understanding the carbon cycle.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Carbon dioxide is not the only carbon-containing compound in the atmosphere researchers are studying. What else are scientists looking 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People have been concerned about the rise in carbon dioxide in our atmosphere, the result of human activity, since what period of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Why do levels of carbon dioxide in the atmosphere fall during the summer in the Northern Hemisphere?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Plants use carbon dioxide and water to make their own food through the process of photosynthesis. When they are doing a lot of photosynthesis, plants reflect light strongly in which of the following wavelengths?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role do the oceans play in the carbon cycle?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