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Fargo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Brainerd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Bemidji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Duluth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Zahn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Numbers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Tripoli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Wrench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Costco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Target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Walmart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SuperValu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Russian Syndicate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Kansas City Mafia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Chicago Outfit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Fargo Mob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Gus Grimly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Hank Larsson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 Solverson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Molly Solverson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 Feltz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V.M. Varga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Ray Stussy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Emmit Stussy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Green Gables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Yellow Rose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Red Rooster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Blue 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Stussy Realty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Stussy Investments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Stussy Parking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Stussy Lots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South Dakota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 Dakota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Iowa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Minnesota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Lester Nygaard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Lorne Malvo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Molly Solverson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Gus Grimly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Fargo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Fargo is a critically acclaimed television series that premiered in 2014. It is an anthology series that takes place in the same universe as the 1996 Coen Brothers film of the same name. Each season features a new story and cast of characters, but all take place in the same snowy, small-town setting. The show is known for its dark humor, quirky characters, and unexpected plot twists. It has been praised for its writing, direction, and performances, with particular attention given to the standout performances of actors such as Billy Bob Thornton, Kirsten Dunst, and Ewan McGregor. Fargo has won multiple awards, including several Primetime Emmy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town do the events of Fargo season 1 take place?
[C] Bemidji
2. Who is the hitman hired by Lorne Malvo in season 1 of Fargo?
[D] Mr. Wrench
3. What is the name of the supermarket chain that Lester Nygaard works for in season 1?
[D] SuperValu
4. Which crime syndicate does V.M. Varga represent in season 3 of Fargo?
[A] The Russian Syndicate
5. Who is the police officer who investigates the murders in season 2 of Fargo?
[C] Lou Solverson
6. Which character is played by Ewan McGregor in season 3 of Fargo?
[D] Emmit Stussy
7. Can you name the motel where Lorne Malvo and Lester Nygaard first meet in season 1 of Fargo?
[D] The Blue Ox
8. Which company does Emmit Stussy own in season 3 of Fargo?
[C] Stussy Parking
9. In which state is the TV show Fargo primarily set?
[D] Minnesota
10. Which character is played by Billy Bob Thornton in season 1?
[B] Lorne Malvo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town do the events of Fargo season 1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hitman hired by Lorne Malvo in season 1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supermarket chain that Lester Nygaard works for in season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crime syndicate does V.M. Varga represent in season 3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police officer who investigates the murders in season 2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played by Ewan McGregor in season 3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Can you name the motel where Lorne Malvo and Lester Nygaard first meet in season 1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company does Emmit Stussy own in season 3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state is the TV show Fargo primarily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played by Billy Bob Thornton in season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