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Herbivorous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Exclusively fish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Opportunistic feeder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Plankton only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Short, broad snout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Small pectoral fins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Long, narrow snout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Large dorsal fin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Osmoregulation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Gills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Scales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Stingrays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Sea turtles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Octopuses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Whales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Whales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Jellyfish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Plankton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Electricity generation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Ability to survive in freshwater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Camouflage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Bioluminescence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Ultraviolet vision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Electroreception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Echolocation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Infrared vision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25-30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40-50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12-16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60-70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1000 to 1500 pounds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3000 to 4000 pounds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50 to 100 pounds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 to 500 pounds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Coastal waters and rivers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Coral reefs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Deep ocean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Arctic waters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Bull Shark</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Bull Shark (Carcharhinus leucas) is a powerful, aggressive ocean predator found in warm, shallow waters worldwide. Measuring up to 11.5 feet and weighing up to 500 pounds, these adaptable creatures can also thrive in freshwater environments, such as rivers and estuaries. Bull Sharks possess a unique osmoregulatory system, allowing them to maintain a stable internal salt balance. They are known for their unpredictable behavior and are considered one of the most dangerous shark species to humans. Their diet consists of fish, dolphins, and even other sharks. Bull Sharks play a vital role in maintaining marine ecosystems by controlling prey populations.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a unique feature of bull shark's diet?
[C] Opportunistic feeder
2. What feature helps bull sharks to be more agile in shallow waters?
[A] Short, broad snout
3. What adaptation allows bull sharks to survive in both saltwater and freshwater?
[B] Osmoregulation
4. Which of the following is a common prey for bull sharks?
[A] Stingrays
5. Which of these is a common prey for bull sharks?
[A] Fish
6. Which of these is a unique feature of bull sharks?
[B] Ability to survive in freshwater
7. How do bull sharks detect their prey?
[B] Electroreception
8. What is the average lifespan of a bull shark?
[C] 12-16 years
9. What is the average weight of a bull shark?
[D] 200 to 500 pounds
10. Where do bull sharks typically live?
[A] Coastal waters and rivers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a unique feature of bull shark's diet?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feature helps bull sharks to be more agile in shallow waters?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adaptation allows bull sharks to survive in both saltwater and freshwater?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of the following is a common prey for bull sharks?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of these is a common prey for bull sharks?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of these is a unique feature of bull sharks?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How do bull sharks detect their prey?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average lifespan of a bull shark?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average weight of a bull shark?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Where do bull sharks typically live?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