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Jimi Hendrix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Elvis Presley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Bob Dylan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Bald 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Common Loon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American Robin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Peregrine Falcon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 of the Woods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 Minnetonka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Lake Superior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 Mille Lacs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Duluth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Rochester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 Paul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Minneapolis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Lilac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Pink and White Lady's Slipper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Tulip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Wild Rose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Norway Pine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Birch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 Maple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 Oak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Rochester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 Paul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Duluth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Minneapolis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Tysons Corner Center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 of Prussia Mall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West Edmonton Mall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Mall of America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Bread and Butter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North Star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Land of 10,000 Lakes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Gopher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Minnesota Timberwolves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Minnesota Wild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Minnesota Vikings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Minnesota Twins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Minnesota: Land of 10,000 Lakes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Minnesota is a state located in the Midwestern region of the United States. It is known for its abundance of lakes, forests, and outdoor recreational activities. The state is home to the Mall of America, the largest mall in the United States, and the Mayo Clinic, a world-renowned medical center. Minnesota is also known for its Scandinavian heritage, which is reflected in its cuisine and cultural traditions. The state has a diverse economy, with industries ranging from agriculture and manufacturing to technology and healthcare. Minnesota is home to several professional sports teams, including the Minnesota Vikings, Minnesota Twins, and Minnesota Timberwolves.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music icon from Minnesota?
[D] Prince
2. What is the state bird of Minnesota?
[B] Common Loon
3. What is the name of the largest lake in Minnesota?
[C] Lake Superior
4. What is the state capital of Minnesota?
[C] St. Paul
5. What is the state flower of Minnesota?
[B] Pink and White Lady's Slipper
6. What is the state tree of Minnesota?
[A] Norway Pine
7. What is the largest city in Minnesota?
[D] Minneapolis
8. What is the name of the largest mall in the United States, located in Minnesota?
[D] Mall of America
9. What is the state nickname of Minnesota?
[C] Land of 10,000 Lakes
10. What is the name of the NFL team based in Minnesota?
[C] Minnesota Vikings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music icon from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state bird of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largest lake in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state capital of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state flower of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state tree of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largest city in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largest mall in the United States, located in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nickname of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NFL team based in Minnesota?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