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Palusami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Lovo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Rourou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Kokoda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Diwali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Bula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Fiji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Lautoka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Labasa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Nadi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Australian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Fijian dollar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Hindi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Fijian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Fiji Warriors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Fiji Bati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Flying Fijians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Fiji Sevens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Buddhism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Hinduism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Korobaba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Tomanivi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Victoria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Batilamu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Hidden Gems of Fiji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Fiji is an island country located in the South Pacific Ocean. It is made up of over 300 islands, with the two largest being Viti Levu and Vanua Levu. The country has a tropical climate and is known for its beautiful beaches, coral reefs, and lush rainforests. The population is predominantly of Fijian and Indian descent, with English and Fijian being the official languages. The economy is largely based on tourism, agriculture, and fishing. Fiji has a rich cultural heritage, with traditional Fijian customs and practices still being observed today. The country gained independence from Britain in 1970 and is now a republic with a parliamentary democracy.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traditional Fijian dance?
[C] Meke
2. What is the name of the Fijian dish made with taro leaves and coconut milk?
[A] Palusami
3. What is the name of the Fijian festival celebrated in October?
[A] Diwali
4. What is the capital city of Fiji?
[A] Suva
5. What is the currency of Fiji?
[D] Fijian dollar
6. What is the official language of Fiji?
[D] All of the above
7. What is the name of the Fijian rugby team?
[C] Flying Fijians
8. What is the main religion in Fiji?
[B] Christianity
9. What is the highest mountain in Fiji?
[B] Mount Tomanivi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traditional Fijian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Fijian dish made with taro leaves and coconut milk?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Fijian festival celebrated in October?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Fiji?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currency of Fiji?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language of Fiji?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Fijian rugby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religion in Fiji?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mountain in Fiji?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