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Giraffe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Hippopotamus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Gorilla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Giraffa giraffa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Giraffa tippelskirchi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Giraffa camelopardalis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Giraffa reticulata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2,000-3,000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500-1,000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800-1,500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1,200-2,600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 and fruits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and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Leaves and shoots of trees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small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55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300-400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100-200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200-300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Giraffes?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Giraffe Quiz is a great way to learn more about these majestic animals. It can help you understand their behavior, diet, and habitat. It can also help you identify different species of giraffes and learn about their unique characteristics. Additionally, the quiz can help you understand the importance of conservation and how to help protect giraffes in the wild. Taking the quiz can also help you appreciate the beauty of these animals and the importance of their role in the ecosystem. Finally, the quiz can help you understand the challenges that giraffes face in the wild and how you can help support their conservation. Taking the Giraffe Quiz is a great way to learn more about these amazing animals and help protect them for future generations.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tallest living animal on land?
[A] Giraffe
2. What is the scientific name for the Giraffe?
[C] Giraffa camelopardalis
3. What is the average weight of a Giraffe?
[D] 1,200-2,600 kg
4. What is the average height of a Giraffe?
[D] 5-6 meters
5. What is the main diet of a Giraffe?
[C] Leaves and shoots of trees
6. What is the average lifespan of a Giraffe in the wild?
[B] 25 years
7. What is the average speed of a Giraffe?
[B] 35 km/h
8. What is the average number of spots on a Giraffe?
[C] 100-200
9. What is the average gestation period of a Giraffe?
[B] 15 months
10. How many subspecies of Giraffe are there?
[C] 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tallest living animal on 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for the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height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main diet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lifespan of a Giraffe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speed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number of spots on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gestation period of a Giraffe?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subspecies of Giraffe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