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Atmosphere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Hydrosphere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Hemisphere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geosphere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Atmosphere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Geosphere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Biosphere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Hydrosphere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Hydrosphere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Geosphere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Biosphere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Atmosphere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Geosphere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Biosphere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Atmosphere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Hydrosphere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Air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Life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Geosphere and Biosphere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Hydrosphere and Atmosphere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Geosphere and Atmosphere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Geosphere and Hydrosphere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Plants producing oxygen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Animals eating plants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Waves eroding the rocks on a beach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Water evaporating and forming clouds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Atmosphere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Geosphere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Hydrosphere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Biosphere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Mantle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Iron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Crust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Troposphere, Stratosphere, Mesosphere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Crust, Mantle and Core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Land, Air and Water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Icebergs, Glaciers and Sea Ice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Earth Systems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description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of the following is NOT one of the 4 Earth systems
[C] Hemisphere
2. Which system do Sharks and Sea turtles belong to
[C] Biosphere
3. Which Earth system involves all the air surrounding our planet.
[D] Atmosphere
4. Which of Earth's spheres includes Earth's interior, rocks, minerals, and landforms
[A] Geosphere
5. The word 'Geo' refers to
[A] Land
6. Which 2 systems are interacting when a volcanic eruption spews gases and ash into the air
[C] Geosphere and Atmosphere
7. Which of these is an example of an interaction between the Hydrosphere and Geosphere
[C] Waves eroding the rocks on a beach
8. Which Earth system involves the water on our planet and its cycle.
[C] Hydrosphere
9. What is the outermost layer of Earth in the Geosphere called
[C] Crust
10. What are the 3 main layers of the geosphere
[B] Crust, Mantle and Core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of the following is NOT one of the 4 Earth systems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system do Sharks and Sea turtles belong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Earth system involves all the air surrounding our planet.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Earth's spheres includes Earth's interior, rocks, minerals, and landforms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word 'Geo' refers 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2 systems are interacting when a volcanic eruption spews gases and ash into the air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these is an example of an interaction between the Hydrosphere and Geosphere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Earth system involves the water on our planet and its cycle.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outermost layer of Earth in the Geosphere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are the 3 main layers of the geosphere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