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Over time rocks crack and break into smaller pieces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Over time rocks crack and break into smaller pieces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Over time rocks crack and break into smaller pieces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Over time rocks crack and break into smaller pieces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Few decades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Few million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Few hundred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Few thousand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Glaciers are metamorphic rivers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Glaciers are igneous rivers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Glaciers are frozen rivers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Glaciers are volcanic rivers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mixing copper and nickel together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mixing copper and iron together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mixing copper and tin together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mixing copper and steel together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Geologists are scientists who study the earth and rocks to learn their histories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Geologists are collectors who collect fancy rocks as a hobby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Geologists are film makers who make movies about the earth and rocks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Geologists are journalists who write about the earth and rocks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Landslides, slowing wind and melting glaciers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Slowing water, slowing wind and melting glaciers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Volcanic eruptions, slowing wind and melting glaciers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Earthquakes, slowing wind and melting glaciers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Mineral rocks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Metamorphic rocks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Sedimentary rocks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Igneous rocks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take photos of rocks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don't study rocks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make movies about rocks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make observations and record them in their field notebook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Cinnabar 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Bornite 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Galena 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 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adding stainless to iron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adding carbon to iron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adding tin to iron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adding nickel to iron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Solid Earth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weathering
[D] Over time rocks crack and break into smaller pieces
2. How many years does it take to make a rock
[B] Few million years
3. What is a glacier
[C] Glaciers are frozen rivers
4. How is bronze made
[C] By mixing copper and tin together
5. What does a geologist do
[A] Geologists are scientists who study the earth and rocks to learn their histories
6. Describe three ways a rock is deposited
[B] Slowing water, slowing wind and melting glaciers
7. What type of rock will contain fossils of shells and plants
[C] Sedimentary rocks
8. What are some of the ways geologists study rocks in the field
[D] They make observations and record them in their field notebook
9. Which ore could produce a metal you would like to wear.
[D] Gold ore
10. How is steel made from iron
[B] By adding carbon to iron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weathering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years does it take to make a rock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 glacier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is bronze made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a geologist do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Describe three ways a rock is deposited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type of rock will contain fossils of shells and plants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some of the ways geologists study rocks in the field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ore could produce a metal you would like to wear.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is steel made from iron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