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V. Marsch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V. Wolfe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V. Smith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V. Anderson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Phoenix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Dragon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Beast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Kraken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Order of the Kraken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Order of the Beast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Order of the Dragon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Order of the Phoenix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White Fox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Black Fox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Red Fox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Grey Fox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Sainte Marie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Sainte Claire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Sainte Anne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Sainte Croix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Courage and loyalty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Good vs. evil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Identity and memory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Love and friendship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Anderson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Wolfe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Abon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dystopian future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distant planet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post-apocalyptic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fantasy world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Fifth Head of Cerberus by Gene Wolfe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Fifth Head of Cerberus by Gene Wolfe Quiz is a great way to test your knowledge of the novel and its themes. The quiz will help you to understand the complex plot and characters of the novel, as well as the various themes that are explored throughout the book. Additionally, the quiz will help you to gain a better understanding of the various symbols and motifs that are used throughout the novel. By taking the quiz, you will be able to gain a better appreciation for the novel and its themes, as well as gain a better understanding of the various symbols and motifs that are used throughout the novel. Taking the quiz is a great way to gain a better understanding of the novel and its themes, as well as gain a better appreciation for the novel and its themes.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protagonist?
[A] John V. Marsch
2. What is the name of the mysterious creature that John encounters on the planet?
[C] The Beast
3. What is the name of the mysterious organization that John is a part of?
[D] The Order of the Phoenix
4. What is the name of the mysterious fifth head of Cerberus?
[A] The White Fox
5. What is the name of the planet where the story takes place?
[D] Sainte Croix
6. What is the main theme of the book?
[C] Identity and memory
7. What is the name of the antagonist?
[D] Dr. Abon
8. What is the setting of the book?
[B] A distant planet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protagonist?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mysterious creature that John encounters on the planet?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mysterious organization that John is a part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mysterious fifth head of Cerberus?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planet where the story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main theme of the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antagonist?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setting of the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