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Spy Next Door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Kung Fu Panda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Karate Kid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 Ninjas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Dirty Dancing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Pretty Woman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Flashdance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Footloose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Scarface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Bonnie and Clyde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Godfather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Goodfellas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Rainbow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Till the Clouds roll 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Wizard of Oz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Pirate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Casino Royale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Murder on the Orient Express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Enola Holmes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Adventures of Sherlock Holmes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Unbreakable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Sixth Sense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Signs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Machinist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Martian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Interstellar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Apollo 13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Gravity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League of Their 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Home Run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Million Dollar Arm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Incredibles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Onward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Toy Story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Monsters Inc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Star Wars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Star Odyssey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Avengers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Star Trek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Famous Movie Quotes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many movies have you seen?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Wax on, wax off.
[C] The Karate Kid
2. Nobody puts Baby in a corner.
[A] Dirty Dancing
3. I'm gonna make him an offer he can't refuse.
[C] The Godfather
4. Toto, I've a feeling we're not in Kansas anymore.
[C] The Wizard of Oz
5. Elementary, my dear Watson.
[D] The Adventures of Sherlock Holmes
6. I see dead people.
[B] The Sixth Sense
7. Houston, we have a problem.
[C] Apollo 13
8. There's no crying in baseball!
[A] A League of Their Own
9. To infinity and beyond
[C] Toy Story
10. May the Force be with you.
[A] Star Wars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Wax on, wax off.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Nobody puts Baby in a corner.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I'm gonna make him an offer he can't refuse.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Toto, I've a feeling we're not in Kansas anymore.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Elementary, my dear Watson.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 see dead people.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Houston, we have a problem.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There's no crying in baseball!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To infinity and beyond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May the Force be with you.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