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Hard Choices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Living History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Takes a Village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 American Journey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George W. Bush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Barack Obama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Donald Trump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Bill Clinton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Yale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Princeton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Harvard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Columbia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Audacity of Hope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Woman's Place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What Happened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Stronger Together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Massachusetts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California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Illinois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Ivanka Trump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Malia Obama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Sasha Obama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Chelsea Clinton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Trump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Obama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Clinton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Bush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Trump Care Plan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Clinton Health Care Plan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Bush Care Plan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Obama Care Plan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Libertarian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Democratic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Republican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Hillary Clinton!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Hillary Clinton Quiz is a great way to learn more about the former Secretary of State and presidential candidate. It can help you gain a better understanding of her political views, her accomplishments, and her history. It can also help you become more informed about the current political climate and the issues that are important to her. Additionally, it can help you gain a better understanding of the 2016 presidential election and the issues that were important to her campaign. Taking this quiz can also help you become more informed about the current state of the Democratic Party and the issues that are important to them. Finally, it can help you gain a better understanding of the current political landscape and the issues that are important to the American people.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Hillary Clinton's memoir about her time as Secretary of State?
[A] Hard Choices
2. What year did Hillary Clinton become the first female presidential nominee of a major political party?
[A] 2016
3. What is the name of Hillary Clinton's husband?
[D] Bill Clinton
4. What is the name of Hillary Clinton's alma mater?
[A] Yale University
5. What is the name of Hillary Clinton's book about her 2016 presidential campaign?
[C] What Happened
6. What state did Hillary Clinton represent in the US Senate?
[A] New York
7. What is the name of Hillary Clinton's daughter?
[D] Chelsea Clinton
8. What is the name of the organization founded by Hillary Clinton in 1997?
[C] The Clinton Foundation
9. What is the name of the health care reform plan proposed by Hillary Clinton in 1993?
[B] The Clinton Health Care Plan
10. What is the name of Hillary Clinton's political party?
[C] Democratic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Hillary Clinton's memoir about her time as Secretary of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Hillary Clinton become the first female presidential nominee of a major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Hillary Clinton's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Hillary Clinton's alma mater?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Hillary Clinton's book about her 2016 presidential campaign?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state did Hillary Clinton represent in the US Senate?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Hillary Clinton's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organization founded by Hillary Clinton in 1997?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health care reform plan proposed by Hillary Clinton in 1993?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Hillary Clinton's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