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Private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Skipper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Kowalski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Bronx Zoo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 Diego Zoo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London Zoo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Central Park Zoo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Dr. Blowhole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Marlene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King Julien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Hippo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Giraffe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Elephant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Lemur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Echo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Dr. Blowhole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Willy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Flipper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Private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Skipper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Rico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Kowalski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lemur named Maurice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mouse named Mort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chimpanzee named Mason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dog named Max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flying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swimming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walking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driving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 Diego Zoo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Bronx Zoo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Central Park Zoo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London Zoo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Penguins of Madagascar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Penguins of Madagascar is an animated television series that follows the adventures of four penguins named Skipper, Kowalski, Rico, and Private, who live in the Central Park Zoo in New York City. The show is a spin-off of the popular Madagascar film franchise and features the penguins as they embark on various missions and adventures, often involving their arch-nemesis, Dr. Blowhole. The show is known for its humor, action-packed scenes, and witty dialogue, and has been praised for its animation and voice acting. The Penguins of Madagascar has aired on Nickelodeon and has been nominated for several awards, including multiple Emmy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penguin is the leader of the team?
[C] Skipper
2. Where is the setting of The Penguins of Madagascar?
[D] Central Park Zoo
3. What is the name of the villainous octopus who is the penguins' arch-nemesis?
[A] Dr. Blowhole
4. Which animal is the penguins' neighbor?
[D] Lemur
5. What is the name of the dolphin who is the arch-nemesis of the penguins?
[B] Dr. Blowhole
6. What is the name of the penguin who is the brains of the team?
[D] Kowalski
7. Which animal is the best friend of the penguins?
[A] A lemur named Maurice
8. How do the penguins usually travel?
[C] By walking
9. How many seasons of The Penguins of Madagascar are there?
[C] 3
10. In which zoo do the penguins live?
[C] Central Park Zoo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penguin is the leader of the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is the setting of The Penguins of Madagascar?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villainous octopus who is the penguins' arch-nemesis?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animal is the penguins' neighbor?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dolphin who is the arch-nemesis of the penguins?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penguin who is the brains of the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animal is the best friend of the penguins?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the penguins usually travel?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How many seasons of The Penguins of Madagascar are there?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which zoo do the penguins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