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Over $75 billion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 $50 billion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 $100 billion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 $25 billion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Traf-O-Data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Data-O-Traf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Data-Traf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Traf-Data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Gates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 Gates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Melinda &amp; Bill Gates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Bill &amp; Melinda Gates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Henry Gates IV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Henry Gates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Henry Gates 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Henry Gates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Path Ahead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Road Ahead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Future Ahead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Way Ahead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Bill Gates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Bill Gates is a well-known American entrepreneur, software developer, and philanthropist. He co-founded Microsoft Corporation in 1975 with Paul Allen and played a crucial role in revolutionizing the personal computer industry with the development of the Windows operating system. Gates served as the CEO of Microsoft until 2000, and has since focused on his philanthropic work through the Bill &amp; Melinda Gates Foundation, which is dedicated to global health, education, and poverty reduction. He is also known for his work in climate change and sustainable energy through the Breakthrough Energy Ventures fund. Gates is widely regarded as one of the most influential people in technology and business.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Bill Gates retire from Microsoft?
[B] 2008
2. What is Bill Gates' net worth?
[C] Over $100 billion
3. What year did Bill Gates found Microsoft?
[B] 1975
4. What is the name of Bill Gates' first business?
[A] Traf-O-Data
5. What is the name of Bill Gates' foundation?
[D] Bill &amp; Melinda Gates Foundation
6. What is the name of Bill Gates' alma mater?
[A] Harvard University
7. What is Bill Gates' full name?
[C] William Henry Gates III
8. What is the name of Bill Gates' book?
[B] The Road Ahead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Bill Gates retire from Microsoft?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Bill Gates' net worth?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Bill Gates found Microsoft?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Bill Gates' first business?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Bill Gates'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Bill Gates'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Bill Gates'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Bill Gates'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