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National Federation of Leagues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Now Football League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 Fun League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National Football League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30 minutes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 minutes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 minutes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 minutes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Francisco Giants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Green Bay Packers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Dallas Cowboys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Detroit Lions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Los Angeles Rams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Pittsburgh Steelers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England Patriots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 Giants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Peyton Manning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Aaron Rodgers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Tom Brady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Drew Brees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 yards from where the play started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 yards from where the play started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You need to score a touchdown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 yards from where the play started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Dennis Green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Hue Jackson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Tony Dungy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Frederick Pollard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NFL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Random facts on the National Football League of America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maximum number of players that must be on the field for each team during play?
[C] 5
2. What does the NFL stand for?
[D] National Football League
3. How long is an NFL game divided into quarters?
[D] 10 minutes
4. How many teams are in the NFL?
[A] 32
5. How many points is a touchdown worth?
[B] 6
6. Which of the following is not an NFL team?
[A] San Francisco Giants
7. What is the name of the 2022 Super Bowl champions?
[A] Los Angeles Rams
8. Which quarterback has the most Super Bowl wins?
[C] Tom Brady
9. What do you need in order to get a first down?
[A] 10 yards from where the play started
10. Who was the first African American head coach in NFL history?
[D] Frederick Pollard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maximum number of players that must be on the field for each team during play?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does the NFL stand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long is an NFL game divided into quarters?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many teams are in the NFL?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points is a touchdown worth?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 following is not an NFL team?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2022 Super Bowl champions?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quarterback has the most Super Bowl wins?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do you need in order to get a first down?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the first African American head coach in NFL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