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Police Officer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Firefighter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Beatty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Clarisse McClellan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Mildred Montag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Fabian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Gatsby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Catcher in the Rye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Odyssey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Jonas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Winston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Guy Montag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Fluffy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Potomac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Ohio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Hudson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Mississippi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 degrees Fahrenheit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212 degrees Fahrenheit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degrees Fahrenheit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451 degrees Fahrenheit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Phelps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Mrs.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Mrs. Hudson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Bowles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Clarisse McClellan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Fabian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Mildred Montag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Beatty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Fahrenheit 451 by Ray Bradbury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Fahrenheit 451 by Ray Bradbury Quiz is a great way to test your knowledge of the novel and its themes. It is also a great way to refresh your memory of the novel if you have read it before. The quiz will help you to understand the characters and their motivations, as well as the symbolism and themes of the novel. It will also help you to gain a better understanding of the novel's message and its relevance to today's society. Taking the quiz will also help you to appreciate the novel more, as it will allow you to gain a deeper understanding of the novel's themes and messages. Additionally, taking the quiz will help you to better appreciate the novel's literary merit and its importance in the literary canon.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job of the main character?
[B] Firefighter
2. What is the name of the woman who helps Montag?
[B] Clarisse McClellan
3. What is the name of the book Montag reads at the end of the novel?
[D] The Odyssey
4. What is the main character's name?
[D] Guy Montag
5. What is the name of the mechanical hound?
[D] Spot
6. What is the name of the river Montag crosses to escape?
[D] Mississippi River
7. What is the temperature at which books burn?
[D] 451 degrees Fahrenheit
8. What is the name of the old woman who refuses to leave her home?
[A] Mrs. Phelps
9. What is the name of the fire chief?
[D] Beatty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job of the main character?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woman who helps Montag?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book Montag reads at the end of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main character's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mechanical hound?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river Montag crosses to escape?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temperature at which books burn?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old woman who refuses to leave her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fire chief?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