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compress data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backup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store multiple copies of the same data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encrypt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NoSQL document-oriented database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relational database management system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programming language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web development framework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group and analyze data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encrypt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way to backup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way to compress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32 MB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16 MB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128 MB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64 MB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Columns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Documents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improve query performance in MongoDB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encrypt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backup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sort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primary node is the only node that can be accessed remotely, while a secondary node can only be accessed locally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primary node is responsible for all writes, while a secondary node is responsible for all reads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primary node is the main node, while a secondary node is a backup node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primary node is read-only, while a secondary node is read-write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way to split a database into smaller pieces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way to compress data in MongoDB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way to backup data in MongoDB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way to encrypt data in MongoDB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SQL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MQL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NoSQL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MongoDB</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MongoDB is a popular NoSQL database that is designed to handle unstructured data. It is a document-oriented database that stores data in JSON-like documents with dynamic schemas. MongoDB is known for its scalability, flexibility, and high performance. It is widely used in modern web applications, mobile apps, and IoT devices. MongoDB supports a wide range of programming languages and platforms, making it easy to integrate with existing systems. It also offers features like automatic sharding, replication, and indexing, which help to ensure high availability and data consistency. Overall, MongoDB is a powerful and versatile database that is well-suited for modern data-driven applications.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role of a replica set in MongoDB?
[C] To store multiple copies of the same data
2. What is MongoDB?
[A] A NoSQL document-oriented database
3. What is the aggregation framework in MongoDB?
[A] A way to group and analyze data in MongoDB
4. What is the maximum size of a document in MongoDB?
[B] 16 MB
5. What is the primary data structure in MongoDB?
[D] Documents
6. What is the purpose of an index in MongoDB?
[A] To improve query performance in MongoDB
7. What is the difference between a primary and secondary node in a replica set?
[B] A primary node is responsible for all writes, while a secondary node is responsible for all reads
8. What is sharding in MongoDB?
[A] A way to split a database into smaller pieces
9. What is the query language used in MongoDB?
[B] MQL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role of a replica set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aggregation framework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size of a document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data structure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purpose of an index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difference between a primary and secondary node in a replica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sharding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query language used in MongoDB?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