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Humpback Whales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Orcas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Lions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Southern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Seagulls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Killer Whales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Sharks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Dolphins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Worldwide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in the Indian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in the Atlantic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in the Pacific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Herbivorous feeding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Predatory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Filter feeding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Scavenging feeding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using their long tentacles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swimming in schools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using their powerful jaws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using their sharp teeth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Smolt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Fingerling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Postlarva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Asexual reproduction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Internal fertilization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External fertilization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14-16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6-8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Anchovy: eww or yum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Anchovies are small, saltwater fish that are found in oceans around the world. They are a popular food source for many marine animals, including larger fish, birds, and mammals. Anchovies are also commonly used in human cuisine, particularly in Mediterranean and Asian dishes. They are known for their strong, salty flavor and are often used as a seasoning or topping for pizzas, salads, and sandwiches. Anchovies are also a rich source of omega-3 fatty acids, which are important for maintaining heart health and reducing inflammation in the body. Overall, anchovies play an important role in ocean ecosystems and human diets alike.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predator that is known for using a technique called 'bubble netting' to catch anchovies?
[A] Humpback Whales
2. What color are anchovies?
[B] Silver
3. Which ocean are anchovies commonly found in?
[B] Atlantic Ocean
4. Which predator of anchovies is known for hunting in large groups?
[D] Dolphins
5. What is the distribution of anchovies?
[A] Worldwide
6. What is the feeding behavior of anchovies called?
[C] Filter feeding
7. How do anchovies catch their prey?
[B] By swimming in schools
8. What is the name of the larval stage of an anchovy?
[D] Postlarva
9. How do anchovies reproduce?
[D] External fertilization
10. What is the average length of an anchovy?
[A] 2-4 inches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predator that is known for using a technique called 'bubble netting' to catch anchovies?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color are anchovies?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ocean are anchovies commonly found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predator of anchovies is known for hunting in large groups?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distribution of anchovies?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feeding behavior of anchovies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 anchovies catch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larval stage of an anchovy?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anchovies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length of an anchovy?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