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2.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Layouts/slideLayout1.xml" ContentType="application/vnd.openxmlformats-officedocument.presentationml.slideLayout+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20-25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10-15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25-30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15-20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6-8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4-5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2-3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5-6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Indochinese Tiger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Sumatran Tiger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Bengal Tiger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Siberian Tiger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80-100 mph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60-75 mph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10-15 mph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30-40 mph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Panthera tigris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Panthera pardus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Panthera onca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Panthera leo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Siberian Tiger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Indochinese Tiger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Bengal Tiger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Sumatran Tiger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8-9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7-8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6-7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9-10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Tigers: A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Tigers Quiz is a great way to learn more about tigers and their habitats. It can help you understand the importance of tigers in the wild and how they are affected by human activities. The quiz can also help you understand the threats tigers face and how you can help protect them. Additionally, the quiz can help you identify the different types of tigers and their unique characteristics. By taking the quiz, you can gain a better understanding of the species and the challenges they face. This knowledge can help you make informed decisions about how to help protect tigers and their habitats. Taking the quiz can also help you appreciate the beauty and majesty of these incredible animals.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lifespan of a tiger in the wild?
[B] 10-15 years
2. What is the average tail length of a tiger?
[C] 2-3 feet
3. What is the largest subspecies of tiger?
[D] Siberian Tiger
4. What is the average speed of a tiger?
[D] 30-40 mph
5. What is the scientific name for the tiger?
[A] Panthera tigris
6. What is the smallest subspecies of tiger?
[D] Sumatran Tiger
7. What is the average length of a tiger?
[B] 7-8 feet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lifespan of a tiger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tail length of a tiger?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largest subspecies of tiger?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speed of a tiger?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scientific name for the tiger?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smallest subspecies of tiger?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length of a tiger?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