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Rabbit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Hide and Seek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Light, Green Light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Simon Says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Turtle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Squirrel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Abuela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Ice Cream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Pizza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 and Cheese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Carrots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Giving Tree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Cat in the Hat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Adventures of Captain Underpants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Magic School 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Snuggles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Teddy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Stuffy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Meadow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Nature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Woodland Elementary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 Academy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Playground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Franklin &amp; Friends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Franklin &amp; Friends is a Canadian animated television series that follows the adventures of Franklin the turtle and his animal friends. The show is based on the classic children's book series, Franklin the Turtle, written by Paulette Bourgeois and illustrated by Brenda Clark. The series features a diverse cast of characters, each with their own unique personalities and interests. The show focuses on themes of friendship, teamwork, and problem-solving, as the characters work together to overcome challenges and learn important life lessons. The show has been praised for its positive messages and engaging storytelling, making it a popular choice for young children and families.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Franklin's best friend's name?
[C] Bear
2. What is the name of Franklin's favorite game?
[A] Hide and Seek
3. What type of animal is Franklin?
[B] Turtle
4. What is the name of Franklin's grandma?
[D] Nana
5. What is the name of Franklin's favorite food?
[D] Carrots
6. What is the name of Franklin's favorite book?
[A] The Giving Tree
7. What is the name of Franklin's favorite toy?
[A] Mr. Snuggles
8. What is the name of Franklin's school?
[C] Woodland Elementary
9. What is the name of Franklin's favorite place to play?
[C] The Park
10. What is the name of Franklin's little sister?
[C] Lily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Franklin's best friend's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Franklin's favorite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animal is Franklin?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Franklin's grandma?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Franklin's favorite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Franklin's favorite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Franklin's favorite toy?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Franklin's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Franklin's favorite place to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Franklin's little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