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 reprogrammed the simulation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 bribed the guys in charge of the simulation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Original thinking. He executed what became known as the Mardi Pentatus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 used the Picard Maneuver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Constitution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Constellation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Excelsior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Federation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 alien. (who is, in real life, just a dog in an alien suit)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Mr. Sulu</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Captain Kirk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USS Farragut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USS Nautilus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USS Constellaton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Millineum Falcon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People who emulate Nazis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People who emulate 1920s gangsters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People who emulate Medieval Times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Iron based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Copper based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Zinc based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Nickel based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His mother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His father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His maternal grandfather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His paternal grandfather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Fencer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Sailor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Grand Master Chess Player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Pianist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city of Sek'tah on the planet Vulcan.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country of Shi'Kahr on the planet Vulcan.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city of Shi'Kahr on the planet Vulcan.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T'Pol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Pon Farr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Amok Time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Portor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Star Trek</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Space: the final frontier. These are the voyages of the starship Enterprise. Its five-year mission: to explore strange new worlds. To seek out new life and new civilizations. To boldly go where no one has gone before!
Calling all Trekkies to try out this exciting game show.</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How did Kirk defeat the Kobayashi Maru simulation test
[A] He reprogrammed the simulation
2. The USS Enterprise was classified as a ______-class ship
[A] Constitution
3. In the episode "The Enemy Within", who is the first victim of the transporters malfunction
[D] Captain Kirk
4. In the original series, Kirk served on at least one ship prior to the USS Enterprise
[A] USS Farragut
5. In the episode "Patterns of Force", Mr. Spock and Captain Kirk arrive on a planet dominated by
[A] People who emulate Nazis
6. Vulcan blood is
[B] Copper based
7. James T. Kirk's middle initial is short for 'Tiberius'. From which relative did he supposedly inherit this name
[D] His paternal grandfather
8. Lt. Sulu is an accomplished
[A] Fencer
9. Where was Mr. Spock born
[D] The city of Shi'Kahr on the planet Vulcan.
10. What was the name of the "blood fever" which killed Vulcans if they didn't mate once every seven years
[B] Pon Farr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How did Kirk defeat the Kobayashi Maru simulation test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The USS Enterprise was classified as a ______-class ship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the episode "The Enemy Within", who is the first victim of the transporters malfunction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In the original series, Kirk served on at least one ship prior to the USS Enterprise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In the episode "Patterns of Force", Mr. Spock and Captain Kirk arrive on a planet dominated by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Vulcan blood 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James T. Kirk's middle initial is short for 'Tiberius'. From which relative did he supposedly inherit this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Lt. Sulu is an accomplished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Where was Mr. Spock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the name of the "blood fever" which killed Vulcans if they didn't mate once every seven years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