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Taylor Swift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Olivia Rodrigo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Dua Lipa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Joshua Bassett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Cardi 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Drake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Nicki Minaj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Iggy Azalea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Carrie Underwood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Katy Perry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Ke$ha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Miley Cyrus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Lil Nas X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Doja Cat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Hailee Steinfeld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Dua Lipa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Doja Cat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Dua Lipa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DaBaby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Taylor Swift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Famous Songs/Artists Trivia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quiz activity testing your knowledge of artists and their most popular songs.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sings the song, Drivers License?
[B] Olivia Rodrigo
2. Who sings the song, Super Bass?
[C] Nicki Minaj
3. Who sings the song, Party in the U.S.A?
[D] Miley Cyrus
4. Who sings the song, Levitating?
[D] Dua Lipa
5. Who sings the song, Kiss Me More?
[A] Doja Cat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sings the song, Drivers License?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sings the song, Super Bass?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sings the song, Party in the U.S.A?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sings the song, Levitating?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sings the song, Kiss Me More?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