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will have no effect on moisture.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will increase moisture.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will decrease moisture.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Roughly a sphere, but with uneven edges and lumps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teardrop: round on the bottom and pointed at the top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perfect sphere with smooth edges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Like a hamburger bun: round on the top and flat on the bottom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Groundwater flow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Evaporation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Precipitation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Condensation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 percent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 percent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22 percent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48 percent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85 percent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 percent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70 percent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 percent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16 percent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 percent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37 percent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48 percent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backyard swimming pool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basketball court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state of Rhode Island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city block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Precipitation and the Water Cycle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Earth’s water is stored in ice and snow, lakes and rivers, the atmosphere and the oceans. How much do you know about how water cycles around our planet and the crucial role it plays in our climate?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Global warming is increasing the temperature of our lower atmosphere. How will this affect the amount of moisture in the air?
[B] It will increase moisture.
2. What is the shape of a large raindrop as it falls through the air?
[D] Like a hamburger bun: round on the top and flat on the bottom
3. Which of the following processes within the water cycle is responsible for changing water from a liquid to a gas?
[B] Evaporation
4. What percentage of global precipitation falls on the land compared to the oceans?
[D] 48 percent
5. How much of Earth's surface is covered by water?
[C] 70 percent
6. The Sun is the driving force behind the water cycle. Roughly how much of the Sun's energy is absorbed by the Earth's land surface and water?
[D] 48 percent
7. Rain gauges collect and measure the amount of rain that falls on a particular spot. If you collected all the rain gauges in the world and placed them side-by-side, they would cover an area the size of:
[B] A basketball court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Global warming is increasing the temperature of our lower atmosphere. How will this affect the amount of moisture in the air?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shape of a large raindrop as it falls through the air?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 following processes within the water cycle is responsible for changing water from a liquid to a gas?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percentage of global precipitation falls on the land compared to the oceans?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much of Earth's surface is covered by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The Sun is the driving force behind the water cycle. Roughly how much of the Sun's energy is absorbed by the Earth's land surface and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Rain gauges collect and measure the amount of rain that falls on a particular spot. If you collected all the rain gauges in the world and placed them side-by-side, they would cover an area the size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