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Parsley, Sage, Rosemary and Thyme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Wednesday Morning, 3 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Bridge Over Troubled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Sound of Silence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Bookends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Wednesday Morning, 3 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Bridge Over Troubled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Sound of Silence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Sound of Silence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Parsley, Sage, Rosemary and Thyme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Bridge Over Troubled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Wednesday Morning, 3 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Parsley, Sage, Rosemary and Thyme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Bridge Over Troubled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Sound of Silence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Wednesday Morning, 3 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Wednesday Morning, 3 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Parsley, Sage, Rosemary and Thyme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Sound of Silence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Bridge Over Troubled 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Simon &amp; Garfunkel: The Legendary Music Duo!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Simon &amp; Garfunkel were a folk rock duo consisting of Paul Simon and Art Garfunkel. They rose to fame in the 1960s and were known for their intricate vocal harmonies and introspective lyrics. Some of their most popular songs include "The Sound of Silence," "Bridge Over Troubled Water," and "Mrs. Robinson." The duo disbanded in 1970, but their music continues to be beloved and influential today. They were inducted into the Rock and Roll Hall of Fame in 1990 and have won multiple Grammy Awards. Simon &amp; Garfunkel's music remains a testament to the power of simplicity and sincerity in songwriting.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Simon &amp; Garfunkel break up?
[A] 1970
2. What was the name of the duo's second album?
[D] The Sound of Silence
3. What was the name of the duo's last album?
[A] Bookends
4. What was the name of the duo's first album?
[D] Wednesday Morning, 3 A.M.
5. What year did Simon &amp; Garfunkel release their third album?
[D] 1966
6. What was the name of the duo's fourth album?
[B] Bridge Over Troubled Water
7. What year did Simon &amp; Garfunkel release their first album?
[C] 1964
8. What was the name of the duo's third album?
[B] Parsley, Sage, Rosemary and Thyme
9. What year did Simon &amp; Garfunkel reunite?
[C] 1981
10. What year did Simon &amp; Garfunkel release their fourth album?
[B] 1970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Simon &amp; Garfunkel break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duo's second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duo's last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duo's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Simon &amp; Garfunkel release their third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duo's fourth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Simon &amp; Garfunkel release their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duo's third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Simon &amp; Garfunkel reunite?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Simon &amp; Garfunkel release their fourth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