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User experience design is the process of creating a product that is easy to use for the developer.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User experience design and user interface design are the same 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User experience design is the process of enhancing user satisfaction by improving the usability, accessibility, and pleasure provided in the interaction between the user and the product, while user interface design is the process of designing the visual elements of a product.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User experience designis the process of designing the visual elements of a product, while user interface design is the process of enhancing user satisfaction by improving the usability, accessibility, and pleasure provided in the interaction between the user and the product.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can lead to increased user satisfaction, loyalty, and revenue.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can lead to a product that is visually appealing to the user.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can lead to a product that is easy to use for the developer.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can lead to a product that is cheap to produce.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testing a product with real users to see how easy it is to 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testing a product to see how cheap it is to produce.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testing a product to see how visually appealing it 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testing a product to see how easy it is to use for the developer.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user experience design tool.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real person who is hired to test a product.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fictional character created to represent the different user types that might use a product.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user interface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create a product that is cheap to produce.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 product that is easy to use for the developer.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 product that is easy and enjoyable to use for the user.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a product that is visually appealing to the user.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type of user interface element.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visual guide that represents the skeletal framework of a website or application.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user experience design tool.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real person who is hired to test a product.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real person who is hired to test a product.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user experience design tool.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user interface element.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visual representation of the steps a user takes to complete a task or achieve a goal.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preliminary model of a product used for testing and feedback.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type of user experience design tool.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real person who is hired to test a product.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user interface element.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designing a product that can be used by people with disabilities.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a product that is visually appealing to the user.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designing a product that is cheap to produce.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a product that is easy to use for the developer.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User experience design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User experience design (UX design) is the process of designing digital products or services that are easy to use, intuitive, and enjoyable for the user. It involves understanding the user's needs, behaviors, and preferences, and designing interfaces that meet those needs. UX designers use a variety of tools and techniques, such as user research, wireframing, prototyping, and usability testing, to create effective and engaging user experiences. Good UX design can lead to increased user satisfaction, improved brand loyalty, and higher conversion rates. It is an essential part of software development and can make the difference between a successful product and a failed one.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difference between user experience design and user interface design?
[C] User experience design is the process of enhancing user satisfaction by improving the usability, accessibility, and pleasure provided in the interaction between the user and the product, while user interface design is the process of designing the visual elements of a product.
2. What is the importance of user experience design?
[A] It can lead to increased user satisfaction, loyalty, and revenue.
3. What is usability testing in user experience design?
[A] The process of testing a product with real users to see how easy it is to use.
4. What is a persona in user experience design?
[C] A fictional character created to represent the different user types that might use a product.
5. What is the goal of user experience design?
[C] To create a product that is easy and enjoyable to use for the user.
6. What is a wireframe in user experience design?
[B] A visual guide that represents the skeletal framework of a website or application.
7. What is a user journey map in user experience design?
[D] A visual representation of the steps a user takes to complete a task or achieve a goal.
8. What is a prototype in user experience design?
[A] A preliminary model of a product used for testing and feedback.
9. What is accessibility in user experience design?
[A] The process of designing a product that can be used by people with disabilities.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difference between user experience design and user interface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importance of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usability testing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persona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goal of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a wireframe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a user journey map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prototype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accessibility in user experience design?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