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Capricorn 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Right Stuff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Apollo 13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Marooned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Brian Thompson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Pete Postlethwaite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Sean Connery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Dennis Quaid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Island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Fight Club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American Pie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Unthinkable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Harvey Keitel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Tommy Lee Jones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Martin Landau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Harrison Ford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Days of Thunder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Top Gun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Cocktail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Color of Money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Platoon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Full Metal Jacket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Apocalypse Now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Deer Hunter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Bombardier Billy Wells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Don Cockell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Terry Spinks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Freddie Mills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Perfect.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Nice.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Gnarly.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Groovy.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Mothra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Anguirus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King Kong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King Ghidora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From Here to Eternity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High Society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Anchors Aweigh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Guys and Dolls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Movies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Movies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This movie contains the quote, "Houston, we have a problem."
[C] Apollo 13
2. Who voiced the character Draco in the 1996 movie 'DragonHeart'?
[C] Sean Connery
3. "The first rule is: you don't talk about it" is a reference to which movie?
[B] Fight Club
4. Who played Deputy Marshal Samuel Gerard in the 1993 film "The Fugitive"?
[B] Tommy Lee Jones
5. This movie contains the quote, "I feel the need ... the need for speed!"
[B] Top Gun
6. This movie contains the quote, "I love the smell of napalm in the morning!"
[C] Apocalypse Now
7. Which boxer was famous for striking the gong in the introduction to J. Arthur Rank films?
[A] Bombardier Billy Wells
8. What was Bruce Campbell's iconic one-liner after getting a chainsaw hand in Evil Dead 2?
[D] Groovy.
9. What was the first monster to appear alongside Godzilla?
[B] Anguirus
10. In which 1955 film does Frank Sinatra play Nathan Detroit?
[D] Guys and Dolls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This movie contains the quote, "Houston, we have a problem."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voiced the character Draco in the 1996 movie 'DragonHeart'?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"The first rule is: you don't talk about it" is a reference to which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played Deputy Marshal Samuel Gerard in the 1993 film "The Fugitive"?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This movie contains the quote, "I feel the need ... the need for speed!"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This movie contains the quote, "I love the smell of napalm in the morning!"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boxer was famous for striking the gong in the introduction to J. Arthur Rank films?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was Bruce Campbell's iconic one-liner after getting a chainsaw hand in Evil Dead 2?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the first monster to appear alongside Godzilla?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In which 1955 film does Frank Sinatra play Nathan Detroit?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