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process of designing the structure of the database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process of securing the database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process of managing multiple users accessing the database simultaneously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process of optimizing queries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process of backing up and restoring data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process of optimizing queries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process of securing the database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process of designing the structure of the database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All of the above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Flexible data models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Scalability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High performance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Online transaction processing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Financial transactions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Real-time analytics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None of the above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process of designing the structure of the database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process of securing the database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process of monitoring performance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process of optimizing queries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 database that is not suitable for large-scale applications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database that only stores text data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database that does not use SQL for querying data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database that only stores non-relational data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Consistency, Availability, Partition tolerance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Consistency, Availability, Performance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None of the above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Consistency, Accuracy, Partition tolerance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process of optimizing queries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process of copying data to multiple servers for redundancy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process of designing the structure of the database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process of partitioning data across multiple servers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None of the above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NoSQL databases are only used for small volumes of data, while SQL databases are used for large volumes of data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NoSQL databases are non-relational, while SQL databases are relational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NoSQL databases are only used for unstructured data, while SQL databases are only used for structured data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None of the above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Non-Sequential Query Language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New SQL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Not Only SQL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No Sql Databases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NoSQL databases are a type of database management system that do not use the traditional relational database model. Instead, they use a variety of data models, such as document, key-value, graph, or column-family. NoSQL databases are designed to handle large volumes of unstructured or semi-structured data, making them ideal for big data applications. They are also highly scalable and can handle high levels of traffic and data throughput. NoSQL databases are often used in web applications, mobile apps, and IoT devices. They are also popular in cloud computing environments, where they can be easily deployed and managed.</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are transactions and concurrency in NoSQL databases?
[C] The process of managing multiple users accessing the database simultaneously
2. What is backup and recovery in NoSQL databases?
[A] The process of backing up and restoring data
3. What are some advantages of using a NoSQL database?
[A] All of the above
4. Which of the following is a use case for NoSQL databases?
[C] Real-time analytics
5. What is security in NoSQL databases?
[B] The process of securing the database
6. What is a NoSQL database?
[C] A database that does not use SQL for querying data
7. What is the CAP theorem in NoSQL databases?
[A] Consistency, Availability, Partition tolerance
8. What is sharding in NoSQL databases?
[D] The process of partitioning data across multiple servers
9. What is the difference between NoSQL and SQL databases?
[C] NoSQL databases are non-relational, while SQL databases are relational
10. What does NoSQL stand for?
[D] Not Only SQL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are transactions and concurrency in NoSQL databases?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backup and recovery in NoSQL databases?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are some advantages of using a NoSQL database?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Which of the following is a use case for NoSQL databases?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security in NoSQL databases?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a NoSQL database?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CAP theorem in NoSQL databases?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sharding in NoSQL databases?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difference between NoSQL and SQL databases?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does NoSQL stand for?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