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Nǐ hǎo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Vaṇakkam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Bonjour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Salaam alaykum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Habari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Nggoleki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Annyeong haseyo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Vaṇakkam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Bonjour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Guten tag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Vaṇakkam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Kon’nichiwa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Hej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Salaam alaykum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Habari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Shalom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Xin chào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Annyeong haseyo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Nǐ hǎo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Nggoleki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Vaṇakkam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Nggoleki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Xin chào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Annyeong haseyo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Guten tag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Privet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Olá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Selamat siang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Xin chào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Nggoleki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Nǐ hǎo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Bonjour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Xin chào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Kon’nichiwa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Olá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Assalam u alaikum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Sata srī akāla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Hyālō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Vaṇakkam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Say Hello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game show tests your ability to say Hello in different languages. We hope you ace the game show. Good luck!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Say Hello in Somali?
[D] Salaam alaykum
2. How do you say Hello in Swahili?
[A] Habari
3. Say Hello in German?
[B] Guten tag
4. Say Hello in Swedish?
[A] Hej
5. How do you say Hello in Cantonese?
[C] Nǐ hǎo
6. How do you say say Hello in Tamil?
[A] Vaṇakkam
7. How do you say Hello in Russian?
[C] Privet
8. Say Hello in Javanese?
[C] Nggoleki
9. Say Hello in Portuguese?
[D] Olá
10. How do you say Hello in Bengali?
[C] Hyālō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Say Hello in Somali?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 you say Hello in Swahili?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Say Hello in German?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Say Hello in Swedish?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 you say Hello in Cantonese?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do you say say Hello in Tamil?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do you say Hello in Russian?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Say Hello in Javanese?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Say Hello in Portuguese?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do you say Hello in Bengali?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