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Photosynthetic algae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Seaweed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Small fish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Plankton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Budding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Fragmentation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Fission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Broadcast spawning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Invasive species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Ocean acidification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Rising ocean temperatures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Overfishing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Atlantic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Indian Ocean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Arctic Ocean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Pacific Ocean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Protection from predators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Energy through photosynthesis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 filtration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Reproduction assistance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coral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Stony coral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Gorgonian coral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Fire coral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Cellulose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Silicon dioxide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Chitin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Calcium carbonate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Dolphin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Whale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Crown-of-thorns starfish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 turtle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Shallow, warm, and clear waters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Freshwater rivers and lakes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Polar ice caps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Deep, cold, and murky waters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Gorgonian coral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Fire coral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Blue coral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Stony coral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Coral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Coral is a unique ocean animal, often mistaken for a plant due to its stationary nature and vibrant colors. It is actually a marine invertebrate belonging to the phylum Cnidaria. Corals are made up of thousands of tiny, soft-bodied organisms called polyps, which secrete calcium carbonate to form a hard, protective exoskeleton. They thrive in warm, shallow waters, forming vast, diverse ecosystems known as coral reefs. These reefs support a multitude of marine species, acting as nurseries, feeding grounds, and shelters. Corals also have a symbiotic relationship with algae, which provide them with nutrients through photosynthesis.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primary source of food for coral?
[A] Photosynthetic algae
2. Which asexual reproduction method involves a coral breaking into smaller pieces?
[B] Fragmentation
3. What is the primary cause of coral bleaching?
[C] Rising ocean temperatures
4. Which ocean is known for having the largest coral reef system?
[D] Pacific Ocean
5. What do zooxanthellae provide to corals in return?
[B] Energy through photosynthesis
6. Which coral type is known for its bright colors and venomous stinging cells?
[D] Fire coral
7. What is the main structure of coral made of?
[D] Calcium carbonate
8. Which of these animals is a common predator of coral?
[C] Crown-of-thorns starfish
9. What type of environment do corals typically inhabit?
[A] Shallow, warm, and clear waters
10. What type of coral has a flexible, tree-like appearance?
[A] Gorgonian coral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primary source of food for coral?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asexual reproduction method involves a coral breaking into smaller pieces?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primary cause of coral bleaching?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ocean is known for having the largest coral reef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 zooxanthellae provide to corals in return?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coral type is known for its bright colors and venomous stinging cells?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main structure of coral made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these animals is a common predator of coral?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type of environment do corals typically inhabit?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type of coral has a flexible, tree-like appearance?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