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United States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Canada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Greece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Australia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Kareem Abdul-Jabbar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Bill Russell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Lenny Wilkens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Jason Kidd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Chuck Cooper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Nathaniel Clifton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Sweetwater Clifton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Earl Lloyd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Kristaps Porzingis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Shaquille O'Neal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Tacko Fall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Manute Bol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Los Angeles Lakers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Golden State Warriors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Toronto Raptors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Boston Celtics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Kawhi Leonard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James Harden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Giannis Antetokounmpo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Nikola Jokic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Kobe Bryant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Karl Malone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LeBron James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Kareem Abdul-Jabbar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8 players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15 players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12 players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10 players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Cleveland Cavaliers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Boston Celtics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Miami Heat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Los Angeles Lakers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NBA Facts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NBA Facts and figures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country is Giannis Antetokounmpo from?
[C] Greece
2. What was the name of the first African American head coach in the NBA?
[B] Bill Russell
3. What was the name of the first African American player in the NBA?
[D] Earl Lloyd
4. Who is the tallest player in the NBA?
[D] Manute Bol
5. Who are the 2022 NBA champions?
[B] Golden State Warriors
6. What is the name of the 2021-22 NBA MVP?
[D] Nikola Jokic
7. Who is the all-time leading scorer in the NBA?
[D] Kareem Abdul-Jabbar
8. How many players are on an NBA team?
[B] 15 players
9. What team did LeBron James win his first NBA championship with?
[C] Miami Heat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country is Giannis Antetokounmpo from?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was the name of the first African American head coach in the NBA?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was the name of the first African American player in the NBA?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Who is the tallest player in the NBA?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Who are the 2022 NBA champions?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name of the 2021-22 NBA MVP?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Who is the all-time leading scorer in the NBA?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How many players are on an NBA team?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team did LeBron James win his first NBA championship with?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