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Infinity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High dose of gamma rays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Bitten by spider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Struck by lightning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 1963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July 1964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May 1962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Abomination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Leader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Red Skull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Wendigo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Jennifer Ross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Elizabeth Ross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Natasha Romanoff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Emma Edwin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Telepathic Resistance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Super strength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Transformation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Mighty Hulk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Incredible Hulk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Super Hulk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Sensational Hulk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Mike Deodato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Dale Keown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Jack Kirby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Marc Silvestri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Bruce Banner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Stark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Rick Jones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Peter Parker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Werewolf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 wolf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Big monster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 eyed monster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Software Engineer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Secret Agent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Physicist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Businessman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Incredible Hulk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Find out how much do you know about the big green guy who loves to smash things.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reason for Bruce Banner's transformation into Hulk
[B] High dose of gamma rays
2. When was the first Hulk comic released?
[C] May 1962
3. Who is the Hulk's archenemy?
[B] The Leader
4. What is the name of Bruce Banner's romantic interest
[B] Elizabeth Ross
5. Which of the following is not one of the Hulk's abilities?
[C] Flight
6. What was the name of the Hulk's first solo series?
[B] The Incredible Hulk
7. Who was the artist for the first Hulk comic?
[C] Jack Kirby
8. What is the name of the Hulk's alter ego?
[A] Bruce Banner
9. What is Hulk popularly known as
[D] Green eyed monster
10. What is the profession of the human form of Hulk
[C] Physicist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reason for Bruce Banner's transformation into Hulk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was the first Hulk comic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the Hulk's archenemy?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Bruce Banner's romantic interest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is not one of the Hulk's abilities?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Hulk's first solo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was the artist for the first Hulk comic?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Hulk's alter ego?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Hulk popularly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profession of the human form of Hulk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