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80 gates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60 gates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 gates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70 gates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 minutes 30 seconds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minute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 minute 30 seconds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 racers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 racers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 racers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 racers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run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 runs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 runs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 runs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minutes 30 seconds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minute 30 seconds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 minute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meters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2.5 meters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3.5 meters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 meters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 seconds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minute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45 seconds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 minute 30 seconds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 years 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 years 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16 years 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22 years old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Alpine Skiing, an Olympic Sport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Alpine skiing is a winter sport that involves skiing downhill on a slope. The skier uses long, narrow skis and poles to navigate through a course that includes gates, turns, and jumps. Alpine skiing is an Olympic sport that consists of five disciplines: downhill, slalom, giant slalom, super-G, and combined. Downhill is the fastest discipline and involves skiing down a steep slope at high speeds, while slalom is the slowest and requires the skier to navigate through a course of closely spaced gates. Alpine skiing requires strength, skill, and precision, and is one of the most popular winter sports in the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maximum number of gates allowed in a slalom course?
[D] 70 gates
2. What is the maximum time allowed for a racer to complete a giant slalom course?
[A] 2 minutes 30 seconds
3. What is the maximum number of racers allowed on the course at the same time?
[A] 2 racers
4. What is the maximum number of runs allowed in Olympic Alpine Skiing?
[D] 2 runs
5. What is the maximum time allowed for a racer to complete a downhill course?
[A] 2 minutes
6. What is the maximum length of skis allowed in Olympic Alpine Skiing?
[D] 2 meters
7. What is the maximum time allowed for a racer to complete a slalom course?
[D] 1 minute 30 seconds
8. What is the minimum age requirement for Olympic Alpine Skiing?
[C] 16 years old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maximum number of gates allowed in a slalom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maximum time allowed for a racer to complete a giant slalom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maximum number of racers allowed on the course at the same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maximum number of runs allowed in Olympic Alpine Skiing?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maximum time allowed for a racer to complete a downhill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maximum length of skis allowed in Olympic Alpine Skiing?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maximum time allowed for a racer to complete a slalom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minimum age requirement for Olympic Alpine Skiing?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