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 Feistl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Steve Murphy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Javier Peña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Daniel Van Ness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Gilberto Rodriguez Orejuela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Miguel Rodriguez Orejuela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Pacho Herrera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Chepe Santacruz Londono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Medellín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Bogotá</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Cartagena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Gilberto Rodríguez Orejuela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Miguel Rodríguez Orejuela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Jorge Luis Ochoa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Helmer Herrera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Gustavo Gaviria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Steve Murphy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Javier Peña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Pablo Escobar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Jorge Salcedo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Gustavo Gaviria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Pacho Herrera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Hugo Martínez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M-19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FARC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Diego Montoya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Wilber Varela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Ivan Urdinola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Carlos Lehder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Sinaloa Cartel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Gulf Cartel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Medellín Cartel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Cali Cartel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 de la Reguera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Carolina Acevedo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Paulina Gaitan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Vivian Ruiz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Narcos: The Ultimate Drug Lord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Narcos is a crime drama TV series that premiered on Netflix in 2015. The show is based on the true story of the rise and fall of the Medellin drug cartel in Colombia during the late 20th century. The series follows the life of drug lord Pablo Escobar and the efforts of law enforcement to bring him down. The show is known for its gritty portrayal of the drug trade and its impact on society, as well as its complex characters and intense action sequences. Narcos has received critical acclaim for its writing, acting, and direction, and has been praised for its accurate depiction of historical events.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DEA agent is sent to Colombia to capture Pablo Escobar?
[B] Steve Murphy
2. What is the name of the Cali Cartel leader who is the main antagonist in Season 3 of Narcos?
[A] Gilberto Rodriguez Orejuela
3. In which Colombian city is Pablo Escobar finally killed?
[B] Medellín
4. What is the name of the Colombian drug lord who becomes Pablo Escobar's rival?
[C] Jorge Luis Ochoa
5. Who is the main character in Narcos?
[D] Pablo Escobar
6. Which Colombian police officer helps the DEA in their mission to capture Pablo Escobar?
[D] Hugo Martínez
7. Can you name the Colombian guerrilla group that Pablo Escobar forms an alliance with?
[B] M-19
8. What is the name of the Colombian drug lord who was the leader of the Norte del Valle Cartel?
[A] Diego Montoya
9. Which drug cartel does Pablo Escobar lead?
[C] Medellín Cartel
10. Who plays Tata Escobar, Pablo Escobar's wife?
[C] Paulina Gaitan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DEA agent is sent to Colombia to capture Pablo Escobar?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Cali Cartel leader who is the main antagonist in Season 3 of Narcos?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Colombian city is Pablo Escobar finally killed?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Colombian drug lord who becomes Pablo Escobar's rival?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main character in Narcos?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Colombian police officer helps the DEA in their mission to capture Pablo Escobar?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Can you name the Colombian guerrilla group that Pablo Escobar forms an alliance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Colombian drug lord who was the leader of the Norte del Valle Cartel?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drug cartel does Pablo Escobar lead?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plays Tata Escobar, Pablo Escobar's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