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Triangular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Filters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Oxygenators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Scrubbers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Atmosphere Generators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Nessus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Teela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Speaker-to-Animals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Wu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Vishnu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Nirvana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Nemesis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billion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 million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 million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million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Gravity Generator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Gravity 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Gravity Grid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Gravity Well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Shadow 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Shadow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Shadow Square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Shadow 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Puppeteers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Kzinti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Nemesis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Ganymede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Ringworld by Larry Niven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Ringworld by Larry Niven Quiz is a great way to test your knowledge of the novel and its characters. It is also a great way to challenge yourself and see how much you remember from the novel. The quiz will help you to understand the plot and characters better, as well as the themes and ideas that are explored in the novel. Additionally, it is a great way to refresh your memory of the novel and to see how much you have retained from your reading. Taking the quiz is also a great way to prepare for any upcoming tests or exams that may require knowledge of the novel. Finally, it is a great way to have fun and to challenge yourself to see how much you know about the novel.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shape of the Ringworld?
[B] Circular
2. What is the name of the Ringworld's artificial atmosphere?
[C] Air Scrubbers
3. What is the name of the protagonist in Ringworld?
[D] Louis Wu
4. What is the name of the Ringworld's sun?
[B] Nirvana
5. What is the diameter of the Ringworld?
[D] 1 million miles
6. What is the name of the Ringworld's artificial gravity?
[C] Gravity Grid
7. What is the name of the Ringworld's artificial sun?
[C] Shadow Square
8. What is the name of the species that created the Ringworld?
[B] Puppeteers
9. What is the name of the Ringworld's moon?
[A] Nemesis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shape of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Ringworld's artificial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protagonist in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Ringworld's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diameter of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Ringworld's artificial gravity?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Ringworld's artificial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species that created the Ringworld?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Ringworld's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