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Troodon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Stegosaurus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Lesothosaurus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Argentinosaurus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Conservationist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Physicist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Palaeontologists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Archaeologist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Stegosaurus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Argentinosaurus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Lesothosaurus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Troodon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Cenozoic era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Paleozoic era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Mesozoic era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Neoproterozoic era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Stegosaurus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Argentinosaurus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Troodon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Lesothosaurus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Troodon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Megalosaurus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Stegosaurus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Lesothosaurus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Lesothosaurus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Argentinosaurus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Stegosaurus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Troodon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Argentinosaurus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Lesothosaurus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Stegosaurus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Troodon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Dinosaurs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Calling all budding paleontologists to play this exciting game show.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Lizards, turtles, snakes and crocodiles all descend from dinosaurs
[B] TRUE
2. The most intelligent dinosaur was
[A] Troodon
3. Scientists who study dinosaurs are called
[C] Palaeontologists
4. Name the longest dinosaur
[B] Argentinosaurus
5. Dinosaurs roamed the earth during the
[C] Mesozoic era
6. The dinosaur with the smallest brain was
[A] Stegosaurus
7. The first dinosaur to be named was
[B] Megalosaurus
8. Identify the smallest dinosaur
[A] Lesothosaurus
9. The heaviest dinosaur was
[A] Argentinosaurus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Lizards, turtles, snakes and crocodiles all descend from dinosaurs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most intelligent dinosaur was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Scientists who study dinosaurs are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Name the longest dinosaur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Dinosaurs roamed the earth during the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dinosaur with the smallest brain was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first dinosaur to be named was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Identify the smallest dinosaur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 heaviest dinosaur was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